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4"/>
  </p:notesMasterIdLst>
  <p:sldIdLst>
    <p:sldId id="256" r:id="rId2"/>
    <p:sldId id="258" r:id="rId3"/>
    <p:sldId id="259" r:id="rId4"/>
    <p:sldId id="261" r:id="rId5"/>
    <p:sldId id="282" r:id="rId6"/>
    <p:sldId id="283" r:id="rId7"/>
    <p:sldId id="263" r:id="rId8"/>
    <p:sldId id="265" r:id="rId9"/>
    <p:sldId id="287" r:id="rId10"/>
    <p:sldId id="296" r:id="rId11"/>
    <p:sldId id="288" r:id="rId12"/>
    <p:sldId id="291" r:id="rId13"/>
    <p:sldId id="292" r:id="rId14"/>
    <p:sldId id="290" r:id="rId15"/>
    <p:sldId id="295" r:id="rId16"/>
    <p:sldId id="284" r:id="rId17"/>
    <p:sldId id="262" r:id="rId18"/>
    <p:sldId id="285" r:id="rId19"/>
    <p:sldId id="289" r:id="rId20"/>
    <p:sldId id="271" r:id="rId21"/>
    <p:sldId id="273" r:id="rId22"/>
    <p:sldId id="297" r:id="rId23"/>
  </p:sldIdLst>
  <p:sldSz cx="18288000" cy="10287000"/>
  <p:notesSz cx="6858000" cy="9144000"/>
  <p:embeddedFontLst>
    <p:embeddedFont>
      <p:font typeface="DM Sans" panose="020B060402020202020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AF1"/>
    <a:srgbClr val="B1BCB4"/>
    <a:srgbClr val="BFB8B0"/>
    <a:srgbClr val="4949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CE40AA-7D20-0EDF-71F5-4F128E7B7D73}" v="403" dt="2024-03-04T01:17:25.424"/>
    <p1510:client id="{4F7E186F-5877-920A-9789-CB38DC1175B5}" v="139" dt="2024-03-04T22:24:13.150"/>
    <p1510:client id="{89C91045-966E-2E06-38E4-F23BE6EF14E5}" v="4" dt="2024-03-04T19:24:56.438"/>
    <p1510:client id="{9AD4385E-68CC-46DE-9653-306E1C5330D9}" v="5281" dt="2024-03-04T23:31:03.751"/>
    <p1510:client id="{B8C5A01D-0AE8-E98C-C43F-F189E53BEE8A}" v="410" dt="2024-03-04T19:46:25.993"/>
    <p1510:client id="{DCF83E6C-E5AB-9C8E-0A5A-FC126F6108A4}" v="52" dt="2024-03-04T23:04:19.752"/>
  </p1510:revLst>
</p1510:revInfo>
</file>

<file path=ppt/tableStyles.xml><?xml version="1.0" encoding="utf-8"?>
<a:tblStyleLst xmlns:a="http://schemas.openxmlformats.org/drawingml/2006/main" def="{5C22544A-7EE6-4342-B048-85BDC9FD1C3A}">
  <a:tblStyle styleId="{2D5ABB26-0587-4C30-8999-92F81FD0307C}" styleName="Sem Estilo, Sem Grelh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tilizador Convidado" userId="S::urn:spo:anon#03536613bef9b277ada71ec7722dfe612a42cda38b4904c85853c9649cd65a40::" providerId="AD" clId="Web-{4E6FD4A0-25CC-FBD6-E2B1-835A0F9770FF}"/>
    <pc:docChg chg="addSld modSld">
      <pc:chgData name="Utilizador Convidado" userId="S::urn:spo:anon#03536613bef9b277ada71ec7722dfe612a42cda38b4904c85853c9649cd65a40::" providerId="AD" clId="Web-{4E6FD4A0-25CC-FBD6-E2B1-835A0F9770FF}" dt="2024-03-03T23:27:52.248" v="48" actId="20577"/>
      <pc:docMkLst>
        <pc:docMk/>
      </pc:docMkLst>
      <pc:sldChg chg="modSp">
        <pc:chgData name="Utilizador Convidado" userId="S::urn:spo:anon#03536613bef9b277ada71ec7722dfe612a42cda38b4904c85853c9649cd65a40::" providerId="AD" clId="Web-{4E6FD4A0-25CC-FBD6-E2B1-835A0F9770FF}" dt="2024-03-03T23:07:03.055" v="0" actId="1076"/>
        <pc:sldMkLst>
          <pc:docMk/>
          <pc:sldMk cId="0" sldId="258"/>
        </pc:sldMkLst>
        <pc:spChg chg="mod">
          <ac:chgData name="Utilizador Convidado" userId="S::urn:spo:anon#03536613bef9b277ada71ec7722dfe612a42cda38b4904c85853c9649cd65a40::" providerId="AD" clId="Web-{4E6FD4A0-25CC-FBD6-E2B1-835A0F9770FF}" dt="2024-03-03T23:07:03.055" v="0" actId="1076"/>
          <ac:spMkLst>
            <pc:docMk/>
            <pc:sldMk cId="0" sldId="258"/>
            <ac:spMk id="136" creationId="{00000000-0000-0000-0000-000000000000}"/>
          </ac:spMkLst>
        </pc:spChg>
      </pc:sldChg>
      <pc:sldChg chg="addSp modSp add replId">
        <pc:chgData name="Utilizador Convidado" userId="S::urn:spo:anon#03536613bef9b277ada71ec7722dfe612a42cda38b4904c85853c9649cd65a40::" providerId="AD" clId="Web-{4E6FD4A0-25CC-FBD6-E2B1-835A0F9770FF}" dt="2024-03-03T23:27:52.248" v="48" actId="20577"/>
        <pc:sldMkLst>
          <pc:docMk/>
          <pc:sldMk cId="3242721903" sldId="286"/>
        </pc:sldMkLst>
        <pc:spChg chg="mod">
          <ac:chgData name="Utilizador Convidado" userId="S::urn:spo:anon#03536613bef9b277ada71ec7722dfe612a42cda38b4904c85853c9649cd65a40::" providerId="AD" clId="Web-{4E6FD4A0-25CC-FBD6-E2B1-835A0F9770FF}" dt="2024-03-03T23:24:52.916" v="14" actId="1076"/>
          <ac:spMkLst>
            <pc:docMk/>
            <pc:sldMk cId="3242721903" sldId="286"/>
            <ac:spMk id="188" creationId="{00000000-0000-0000-0000-000000000000}"/>
          </ac:spMkLst>
        </pc:spChg>
        <pc:spChg chg="mod">
          <ac:chgData name="Utilizador Convidado" userId="S::urn:spo:anon#03536613bef9b277ada71ec7722dfe612a42cda38b4904c85853c9649cd65a40::" providerId="AD" clId="Web-{4E6FD4A0-25CC-FBD6-E2B1-835A0F9770FF}" dt="2024-03-03T23:27:52.248" v="48" actId="20577"/>
          <ac:spMkLst>
            <pc:docMk/>
            <pc:sldMk cId="3242721903" sldId="286"/>
            <ac:spMk id="190" creationId="{00000000-0000-0000-0000-000000000000}"/>
          </ac:spMkLst>
        </pc:spChg>
        <pc:picChg chg="add mod">
          <ac:chgData name="Utilizador Convidado" userId="S::urn:spo:anon#03536613bef9b277ada71ec7722dfe612a42cda38b4904c85853c9649cd65a40::" providerId="AD" clId="Web-{4E6FD4A0-25CC-FBD6-E2B1-835A0F9770FF}" dt="2024-03-03T23:25:49.730" v="19" actId="1076"/>
          <ac:picMkLst>
            <pc:docMk/>
            <pc:sldMk cId="3242721903" sldId="286"/>
            <ac:picMk id="2" creationId="{3C4A90B3-2B11-A189-3F3D-82056CDBFFF1}"/>
          </ac:picMkLst>
        </pc:picChg>
      </pc:sldChg>
    </pc:docChg>
  </pc:docChgLst>
  <pc:docChgLst>
    <pc:chgData name="João Gaspar" userId="7dec15aa-df9c-4e56-83fb-de5e1da84347" providerId="ADAL" clId="{9AD4385E-68CC-46DE-9653-306E1C5330D9}"/>
    <pc:docChg chg="undo redo custSel addSld delSld modSld sldOrd">
      <pc:chgData name="João Gaspar" userId="7dec15aa-df9c-4e56-83fb-de5e1da84347" providerId="ADAL" clId="{9AD4385E-68CC-46DE-9653-306E1C5330D9}" dt="2024-03-04T23:31:03.752" v="5982" actId="20577"/>
      <pc:docMkLst>
        <pc:docMk/>
      </pc:docMkLst>
      <pc:sldChg chg="addSp delSp modSp mod modTransition modNotesTx">
        <pc:chgData name="João Gaspar" userId="7dec15aa-df9c-4e56-83fb-de5e1da84347" providerId="ADAL" clId="{9AD4385E-68CC-46DE-9653-306E1C5330D9}" dt="2024-03-04T23:15:27.034" v="4993" actId="20577"/>
        <pc:sldMkLst>
          <pc:docMk/>
          <pc:sldMk cId="0" sldId="256"/>
        </pc:sldMkLst>
        <pc:spChg chg="add mod">
          <ac:chgData name="João Gaspar" userId="7dec15aa-df9c-4e56-83fb-de5e1da84347" providerId="ADAL" clId="{9AD4385E-68CC-46DE-9653-306E1C5330D9}" dt="2024-03-03T21:51:10.423" v="216" actId="20577"/>
          <ac:spMkLst>
            <pc:docMk/>
            <pc:sldMk cId="0" sldId="256"/>
            <ac:spMk id="21" creationId="{A845799B-DD17-42ED-9390-8FCE477A5B77}"/>
          </ac:spMkLst>
        </pc:spChg>
        <pc:spChg chg="add mod">
          <ac:chgData name="João Gaspar" userId="7dec15aa-df9c-4e56-83fb-de5e1da84347" providerId="ADAL" clId="{9AD4385E-68CC-46DE-9653-306E1C5330D9}" dt="2024-03-03T22:38:25.578" v="394" actId="1076"/>
          <ac:spMkLst>
            <pc:docMk/>
            <pc:sldMk cId="0" sldId="256"/>
            <ac:spMk id="26" creationId="{1A5177B9-578D-4427-8F09-F6BAAC64A54E}"/>
          </ac:spMkLst>
        </pc:spChg>
        <pc:spChg chg="mod">
          <ac:chgData name="João Gaspar" userId="7dec15aa-df9c-4e56-83fb-de5e1da84347" providerId="ADAL" clId="{9AD4385E-68CC-46DE-9653-306E1C5330D9}" dt="2024-03-03T21:57:17.924" v="266" actId="20577"/>
          <ac:spMkLst>
            <pc:docMk/>
            <pc:sldMk cId="0" sldId="256"/>
            <ac:spMk id="84" creationId="{00000000-0000-0000-0000-000000000000}"/>
          </ac:spMkLst>
        </pc:spChg>
        <pc:spChg chg="mod">
          <ac:chgData name="João Gaspar" userId="7dec15aa-df9c-4e56-83fb-de5e1da84347" providerId="ADAL" clId="{9AD4385E-68CC-46DE-9653-306E1C5330D9}" dt="2024-03-03T21:48:13.231" v="26" actId="1076"/>
          <ac:spMkLst>
            <pc:docMk/>
            <pc:sldMk cId="0" sldId="256"/>
            <ac:spMk id="96" creationId="{00000000-0000-0000-0000-000000000000}"/>
          </ac:spMkLst>
        </pc:spChg>
        <pc:spChg chg="mod">
          <ac:chgData name="João Gaspar" userId="7dec15aa-df9c-4e56-83fb-de5e1da84347" providerId="ADAL" clId="{9AD4385E-68CC-46DE-9653-306E1C5330D9}" dt="2024-03-03T21:48:31.973" v="36" actId="1076"/>
          <ac:spMkLst>
            <pc:docMk/>
            <pc:sldMk cId="0" sldId="256"/>
            <ac:spMk id="97" creationId="{00000000-0000-0000-0000-000000000000}"/>
          </ac:spMkLst>
        </pc:spChg>
        <pc:spChg chg="mod">
          <ac:chgData name="João Gaspar" userId="7dec15aa-df9c-4e56-83fb-de5e1da84347" providerId="ADAL" clId="{9AD4385E-68CC-46DE-9653-306E1C5330D9}" dt="2024-03-03T21:49:36.527" v="119" actId="20577"/>
          <ac:spMkLst>
            <pc:docMk/>
            <pc:sldMk cId="0" sldId="256"/>
            <ac:spMk id="98" creationId="{00000000-0000-0000-0000-000000000000}"/>
          </ac:spMkLst>
        </pc:spChg>
        <pc:spChg chg="mod">
          <ac:chgData name="João Gaspar" userId="7dec15aa-df9c-4e56-83fb-de5e1da84347" providerId="ADAL" clId="{9AD4385E-68CC-46DE-9653-306E1C5330D9}" dt="2024-03-03T21:49:47.506" v="132" actId="20577"/>
          <ac:spMkLst>
            <pc:docMk/>
            <pc:sldMk cId="0" sldId="256"/>
            <ac:spMk id="99" creationId="{00000000-0000-0000-0000-000000000000}"/>
          </ac:spMkLst>
        </pc:spChg>
        <pc:spChg chg="del">
          <ac:chgData name="João Gaspar" userId="7dec15aa-df9c-4e56-83fb-de5e1da84347" providerId="ADAL" clId="{9AD4385E-68CC-46DE-9653-306E1C5330D9}" dt="2024-03-03T21:47:31.339" v="0" actId="478"/>
          <ac:spMkLst>
            <pc:docMk/>
            <pc:sldMk cId="0" sldId="256"/>
            <ac:spMk id="100" creationId="{00000000-0000-0000-0000-000000000000}"/>
          </ac:spMkLst>
        </pc:spChg>
        <pc:spChg chg="del">
          <ac:chgData name="João Gaspar" userId="7dec15aa-df9c-4e56-83fb-de5e1da84347" providerId="ADAL" clId="{9AD4385E-68CC-46DE-9653-306E1C5330D9}" dt="2024-03-03T21:47:32.621" v="1" actId="478"/>
          <ac:spMkLst>
            <pc:docMk/>
            <pc:sldMk cId="0" sldId="256"/>
            <ac:spMk id="101" creationId="{00000000-0000-0000-0000-000000000000}"/>
          </ac:spMkLst>
        </pc:spChg>
        <pc:spChg chg="del">
          <ac:chgData name="João Gaspar" userId="7dec15aa-df9c-4e56-83fb-de5e1da84347" providerId="ADAL" clId="{9AD4385E-68CC-46DE-9653-306E1C5330D9}" dt="2024-03-03T21:47:34.332" v="2" actId="478"/>
          <ac:spMkLst>
            <pc:docMk/>
            <pc:sldMk cId="0" sldId="256"/>
            <ac:spMk id="102" creationId="{00000000-0000-0000-0000-000000000000}"/>
          </ac:spMkLst>
        </pc:spChg>
        <pc:grpChg chg="mod">
          <ac:chgData name="João Gaspar" userId="7dec15aa-df9c-4e56-83fb-de5e1da84347" providerId="ADAL" clId="{9AD4385E-68CC-46DE-9653-306E1C5330D9}" dt="2024-03-03T21:49:06.724" v="98" actId="1035"/>
          <ac:grpSpMkLst>
            <pc:docMk/>
            <pc:sldMk cId="0" sldId="256"/>
            <ac:grpSpMk id="95" creationId="{00000000-0000-0000-0000-000000000000}"/>
          </ac:grpSpMkLst>
        </pc:grpChg>
        <pc:picChg chg="add del mod modCrop">
          <ac:chgData name="João Gaspar" userId="7dec15aa-df9c-4e56-83fb-de5e1da84347" providerId="ADAL" clId="{9AD4385E-68CC-46DE-9653-306E1C5330D9}" dt="2024-03-03T21:55:48.183" v="245" actId="478"/>
          <ac:picMkLst>
            <pc:docMk/>
            <pc:sldMk cId="0" sldId="256"/>
            <ac:picMk id="85" creationId="{00000000-0000-0000-0000-000000000000}"/>
          </ac:picMkLst>
        </pc:picChg>
        <pc:picChg chg="add del">
          <ac:chgData name="João Gaspar" userId="7dec15aa-df9c-4e56-83fb-de5e1da84347" providerId="ADAL" clId="{9AD4385E-68CC-46DE-9653-306E1C5330D9}" dt="2024-03-03T21:55:25.763" v="241" actId="478"/>
          <ac:picMkLst>
            <pc:docMk/>
            <pc:sldMk cId="0" sldId="256"/>
            <ac:picMk id="1026" creationId="{09B97CD6-2A9A-43CA-8F6D-69C5B61B7F91}"/>
          </ac:picMkLst>
        </pc:picChg>
        <pc:picChg chg="add del">
          <ac:chgData name="João Gaspar" userId="7dec15aa-df9c-4e56-83fb-de5e1da84347" providerId="ADAL" clId="{9AD4385E-68CC-46DE-9653-306E1C5330D9}" dt="2024-03-03T21:55:31.467" v="243" actId="478"/>
          <ac:picMkLst>
            <pc:docMk/>
            <pc:sldMk cId="0" sldId="256"/>
            <ac:picMk id="1028" creationId="{D50B6235-9C6A-4CE6-AB95-98C1DA0E1BB1}"/>
          </ac:picMkLst>
        </pc:picChg>
        <pc:picChg chg="add del mod">
          <ac:chgData name="João Gaspar" userId="7dec15aa-df9c-4e56-83fb-de5e1da84347" providerId="ADAL" clId="{9AD4385E-68CC-46DE-9653-306E1C5330D9}" dt="2024-03-04T23:14:57.913" v="4990" actId="14100"/>
          <ac:picMkLst>
            <pc:docMk/>
            <pc:sldMk cId="0" sldId="256"/>
            <ac:picMk id="1030" creationId="{B514DDE0-BDDC-47BA-AEFD-514ACEDD73DF}"/>
          </ac:picMkLst>
        </pc:picChg>
        <pc:cxnChg chg="add mod">
          <ac:chgData name="João Gaspar" userId="7dec15aa-df9c-4e56-83fb-de5e1da84347" providerId="ADAL" clId="{9AD4385E-68CC-46DE-9653-306E1C5330D9}" dt="2024-03-04T23:14:42.106" v="4988" actId="1076"/>
          <ac:cxnSpMkLst>
            <pc:docMk/>
            <pc:sldMk cId="0" sldId="256"/>
            <ac:cxnSpMk id="17" creationId="{0BDBE4A2-936A-4472-8FEB-655868114D4B}"/>
          </ac:cxnSpMkLst>
        </pc:cxnChg>
        <pc:cxnChg chg="mod">
          <ac:chgData name="João Gaspar" userId="7dec15aa-df9c-4e56-83fb-de5e1da84347" providerId="ADAL" clId="{9AD4385E-68CC-46DE-9653-306E1C5330D9}" dt="2024-03-03T23:14:30.365" v="834" actId="14100"/>
          <ac:cxnSpMkLst>
            <pc:docMk/>
            <pc:sldMk cId="0" sldId="256"/>
            <ac:cxnSpMk id="86" creationId="{00000000-0000-0000-0000-000000000000}"/>
          </ac:cxnSpMkLst>
        </pc:cxnChg>
        <pc:cxnChg chg="del mod">
          <ac:chgData name="João Gaspar" userId="7dec15aa-df9c-4e56-83fb-de5e1da84347" providerId="ADAL" clId="{9AD4385E-68CC-46DE-9653-306E1C5330D9}" dt="2024-03-03T23:14:27.314" v="833" actId="478"/>
          <ac:cxnSpMkLst>
            <pc:docMk/>
            <pc:sldMk cId="0" sldId="256"/>
            <ac:cxnSpMk id="92" creationId="{00000000-0000-0000-0000-000000000000}"/>
          </ac:cxnSpMkLst>
        </pc:cxnChg>
        <pc:cxnChg chg="del">
          <ac:chgData name="João Gaspar" userId="7dec15aa-df9c-4e56-83fb-de5e1da84347" providerId="ADAL" clId="{9AD4385E-68CC-46DE-9653-306E1C5330D9}" dt="2024-03-03T23:14:25.372" v="831" actId="478"/>
          <ac:cxnSpMkLst>
            <pc:docMk/>
            <pc:sldMk cId="0" sldId="256"/>
            <ac:cxnSpMk id="93" creationId="{00000000-0000-0000-0000-000000000000}"/>
          </ac:cxnSpMkLst>
        </pc:cxnChg>
        <pc:cxnChg chg="del">
          <ac:chgData name="João Gaspar" userId="7dec15aa-df9c-4e56-83fb-de5e1da84347" providerId="ADAL" clId="{9AD4385E-68CC-46DE-9653-306E1C5330D9}" dt="2024-03-03T23:14:26.617" v="832" actId="478"/>
          <ac:cxnSpMkLst>
            <pc:docMk/>
            <pc:sldMk cId="0" sldId="256"/>
            <ac:cxnSpMk id="94" creationId="{00000000-0000-0000-0000-000000000000}"/>
          </ac:cxnSpMkLst>
        </pc:cxnChg>
      </pc:sldChg>
      <pc:sldChg chg="del">
        <pc:chgData name="João Gaspar" userId="7dec15aa-df9c-4e56-83fb-de5e1da84347" providerId="ADAL" clId="{9AD4385E-68CC-46DE-9653-306E1C5330D9}" dt="2024-03-03T21:53:50.809" v="231" actId="47"/>
        <pc:sldMkLst>
          <pc:docMk/>
          <pc:sldMk cId="0" sldId="257"/>
        </pc:sldMkLst>
      </pc:sldChg>
      <pc:sldChg chg="addSp delSp modSp mod modTransition modNotesTx">
        <pc:chgData name="João Gaspar" userId="7dec15aa-df9c-4e56-83fb-de5e1da84347" providerId="ADAL" clId="{9AD4385E-68CC-46DE-9653-306E1C5330D9}" dt="2024-03-04T23:20:52.368" v="5383" actId="20577"/>
        <pc:sldMkLst>
          <pc:docMk/>
          <pc:sldMk cId="0" sldId="258"/>
        </pc:sldMkLst>
        <pc:spChg chg="add mod">
          <ac:chgData name="João Gaspar" userId="7dec15aa-df9c-4e56-83fb-de5e1da84347" providerId="ADAL" clId="{9AD4385E-68CC-46DE-9653-306E1C5330D9}" dt="2024-03-03T22:02:18.243" v="287" actId="20577"/>
          <ac:spMkLst>
            <pc:docMk/>
            <pc:sldMk cId="0" sldId="258"/>
            <ac:spMk id="21" creationId="{F6F1C167-B01C-4848-9AEF-6FABF96F1C6E}"/>
          </ac:spMkLst>
        </pc:spChg>
        <pc:spChg chg="add mod">
          <ac:chgData name="João Gaspar" userId="7dec15aa-df9c-4e56-83fb-de5e1da84347" providerId="ADAL" clId="{9AD4385E-68CC-46DE-9653-306E1C5330D9}" dt="2024-03-03T22:59:46.980" v="426" actId="20577"/>
          <ac:spMkLst>
            <pc:docMk/>
            <pc:sldMk cId="0" sldId="258"/>
            <ac:spMk id="22" creationId="{7E731D98-9793-4607-BF4A-F857B7D87E23}"/>
          </ac:spMkLst>
        </pc:spChg>
        <pc:spChg chg="add mod">
          <ac:chgData name="João Gaspar" userId="7dec15aa-df9c-4e56-83fb-de5e1da84347" providerId="ADAL" clId="{9AD4385E-68CC-46DE-9653-306E1C5330D9}" dt="2024-03-03T22:02:23.897" v="293" actId="20577"/>
          <ac:spMkLst>
            <pc:docMk/>
            <pc:sldMk cId="0" sldId="258"/>
            <ac:spMk id="23" creationId="{1E0396B0-AAA9-4EE6-BC62-897633DED5FE}"/>
          </ac:spMkLst>
        </pc:spChg>
        <pc:spChg chg="add mod">
          <ac:chgData name="João Gaspar" userId="7dec15aa-df9c-4e56-83fb-de5e1da84347" providerId="ADAL" clId="{9AD4385E-68CC-46DE-9653-306E1C5330D9}" dt="2024-03-03T23:00:18.557" v="438" actId="20577"/>
          <ac:spMkLst>
            <pc:docMk/>
            <pc:sldMk cId="0" sldId="258"/>
            <ac:spMk id="24" creationId="{478BE7B3-CB16-42D9-9B83-63DEA2EC3059}"/>
          </ac:spMkLst>
        </pc:spChg>
        <pc:spChg chg="add del mod">
          <ac:chgData name="João Gaspar" userId="7dec15aa-df9c-4e56-83fb-de5e1da84347" providerId="ADAL" clId="{9AD4385E-68CC-46DE-9653-306E1C5330D9}" dt="2024-03-03T23:00:21.729" v="439" actId="478"/>
          <ac:spMkLst>
            <pc:docMk/>
            <pc:sldMk cId="0" sldId="258"/>
            <ac:spMk id="25" creationId="{0B77847E-0087-4F21-9B97-A8E31C4468C8}"/>
          </ac:spMkLst>
        </pc:spChg>
        <pc:spChg chg="add del mod">
          <ac:chgData name="João Gaspar" userId="7dec15aa-df9c-4e56-83fb-de5e1da84347" providerId="ADAL" clId="{9AD4385E-68CC-46DE-9653-306E1C5330D9}" dt="2024-03-03T23:00:23.082" v="440" actId="478"/>
          <ac:spMkLst>
            <pc:docMk/>
            <pc:sldMk cId="0" sldId="258"/>
            <ac:spMk id="26" creationId="{51EB879A-D751-437F-9688-411B2A331DC6}"/>
          </ac:spMkLst>
        </pc:spChg>
        <pc:spChg chg="mod">
          <ac:chgData name="João Gaspar" userId="7dec15aa-df9c-4e56-83fb-de5e1da84347" providerId="ADAL" clId="{9AD4385E-68CC-46DE-9653-306E1C5330D9}" dt="2024-03-03T22:02:39.313" v="305" actId="20577"/>
          <ac:spMkLst>
            <pc:docMk/>
            <pc:sldMk cId="0" sldId="258"/>
            <ac:spMk id="129" creationId="{00000000-0000-0000-0000-000000000000}"/>
          </ac:spMkLst>
        </pc:spChg>
        <pc:spChg chg="mod">
          <ac:chgData name="João Gaspar" userId="7dec15aa-df9c-4e56-83fb-de5e1da84347" providerId="ADAL" clId="{9AD4385E-68CC-46DE-9653-306E1C5330D9}" dt="2024-03-03T22:13:08.556" v="357" actId="14100"/>
          <ac:spMkLst>
            <pc:docMk/>
            <pc:sldMk cId="0" sldId="258"/>
            <ac:spMk id="135" creationId="{00000000-0000-0000-0000-000000000000}"/>
          </ac:spMkLst>
        </pc:spChg>
        <pc:spChg chg="mod">
          <ac:chgData name="João Gaspar" userId="7dec15aa-df9c-4e56-83fb-de5e1da84347" providerId="ADAL" clId="{9AD4385E-68CC-46DE-9653-306E1C5330D9}" dt="2024-03-03T22:59:41.412" v="415" actId="20577"/>
          <ac:spMkLst>
            <pc:docMk/>
            <pc:sldMk cId="0" sldId="258"/>
            <ac:spMk id="136" creationId="{00000000-0000-0000-0000-000000000000}"/>
          </ac:spMkLst>
        </pc:spChg>
        <pc:picChg chg="mod modCrop">
          <ac:chgData name="João Gaspar" userId="7dec15aa-df9c-4e56-83fb-de5e1da84347" providerId="ADAL" clId="{9AD4385E-68CC-46DE-9653-306E1C5330D9}" dt="2024-03-04T17:44:01.839" v="2758" actId="14100"/>
          <ac:picMkLst>
            <pc:docMk/>
            <pc:sldMk cId="0" sldId="258"/>
            <ac:picMk id="127" creationId="{00000000-0000-0000-0000-000000000000}"/>
          </ac:picMkLst>
        </pc:picChg>
        <pc:picChg chg="del">
          <ac:chgData name="João Gaspar" userId="7dec15aa-df9c-4e56-83fb-de5e1da84347" providerId="ADAL" clId="{9AD4385E-68CC-46DE-9653-306E1C5330D9}" dt="2024-03-03T21:54:00.387" v="232" actId="478"/>
          <ac:picMkLst>
            <pc:docMk/>
            <pc:sldMk cId="0" sldId="258"/>
            <ac:picMk id="128" creationId="{00000000-0000-0000-0000-000000000000}"/>
          </ac:picMkLst>
        </pc:picChg>
        <pc:cxnChg chg="add mod">
          <ac:chgData name="João Gaspar" userId="7dec15aa-df9c-4e56-83fb-de5e1da84347" providerId="ADAL" clId="{9AD4385E-68CC-46DE-9653-306E1C5330D9}" dt="2024-03-04T17:43:48.428" v="2755" actId="1076"/>
          <ac:cxnSpMkLst>
            <pc:docMk/>
            <pc:sldMk cId="0" sldId="258"/>
            <ac:cxnSpMk id="17" creationId="{29617E2D-51F3-41CE-AF69-37A25C782974}"/>
          </ac:cxnSpMkLst>
        </pc:cxnChg>
        <pc:cxnChg chg="add del mod">
          <ac:chgData name="João Gaspar" userId="7dec15aa-df9c-4e56-83fb-de5e1da84347" providerId="ADAL" clId="{9AD4385E-68CC-46DE-9653-306E1C5330D9}" dt="2024-03-03T23:14:18.447" v="827" actId="478"/>
          <ac:cxnSpMkLst>
            <pc:docMk/>
            <pc:sldMk cId="0" sldId="258"/>
            <ac:cxnSpMk id="130" creationId="{00000000-0000-0000-0000-000000000000}"/>
          </ac:cxnSpMkLst>
        </pc:cxnChg>
        <pc:cxnChg chg="add del mod">
          <ac:chgData name="João Gaspar" userId="7dec15aa-df9c-4e56-83fb-de5e1da84347" providerId="ADAL" clId="{9AD4385E-68CC-46DE-9653-306E1C5330D9}" dt="2024-03-03T23:14:19.978" v="828" actId="478"/>
          <ac:cxnSpMkLst>
            <pc:docMk/>
            <pc:sldMk cId="0" sldId="258"/>
            <ac:cxnSpMk id="137" creationId="{00000000-0000-0000-0000-000000000000}"/>
          </ac:cxnSpMkLst>
        </pc:cxnChg>
        <pc:cxnChg chg="del mod">
          <ac:chgData name="João Gaspar" userId="7dec15aa-df9c-4e56-83fb-de5e1da84347" providerId="ADAL" clId="{9AD4385E-68CC-46DE-9653-306E1C5330D9}" dt="2024-03-03T23:14:20.614" v="829" actId="478"/>
          <ac:cxnSpMkLst>
            <pc:docMk/>
            <pc:sldMk cId="0" sldId="258"/>
            <ac:cxnSpMk id="138" creationId="{00000000-0000-0000-0000-000000000000}"/>
          </ac:cxnSpMkLst>
        </pc:cxnChg>
        <pc:cxnChg chg="del mod">
          <ac:chgData name="João Gaspar" userId="7dec15aa-df9c-4e56-83fb-de5e1da84347" providerId="ADAL" clId="{9AD4385E-68CC-46DE-9653-306E1C5330D9}" dt="2024-03-03T23:14:21.767" v="830" actId="478"/>
          <ac:cxnSpMkLst>
            <pc:docMk/>
            <pc:sldMk cId="0" sldId="258"/>
            <ac:cxnSpMk id="139" creationId="{00000000-0000-0000-0000-000000000000}"/>
          </ac:cxnSpMkLst>
        </pc:cxnChg>
        <pc:cxnChg chg="mod">
          <ac:chgData name="João Gaspar" userId="7dec15aa-df9c-4e56-83fb-de5e1da84347" providerId="ADAL" clId="{9AD4385E-68CC-46DE-9653-306E1C5330D9}" dt="2024-03-04T17:44:01.839" v="2758" actId="14100"/>
          <ac:cxnSpMkLst>
            <pc:docMk/>
            <pc:sldMk cId="0" sldId="258"/>
            <ac:cxnSpMk id="140" creationId="{00000000-0000-0000-0000-000000000000}"/>
          </ac:cxnSpMkLst>
        </pc:cxnChg>
      </pc:sldChg>
      <pc:sldChg chg="addSp delSp modSp mod modTransition">
        <pc:chgData name="João Gaspar" userId="7dec15aa-df9c-4e56-83fb-de5e1da84347" providerId="ADAL" clId="{9AD4385E-68CC-46DE-9653-306E1C5330D9}" dt="2024-03-04T00:20:23.358" v="1792" actId="14100"/>
        <pc:sldMkLst>
          <pc:docMk/>
          <pc:sldMk cId="0" sldId="259"/>
        </pc:sldMkLst>
        <pc:spChg chg="mod">
          <ac:chgData name="João Gaspar" userId="7dec15aa-df9c-4e56-83fb-de5e1da84347" providerId="ADAL" clId="{9AD4385E-68CC-46DE-9653-306E1C5330D9}" dt="2024-03-03T23:01:08.817" v="446" actId="1076"/>
          <ac:spMkLst>
            <pc:docMk/>
            <pc:sldMk cId="0" sldId="259"/>
            <ac:spMk id="145" creationId="{00000000-0000-0000-0000-000000000000}"/>
          </ac:spMkLst>
        </pc:spChg>
        <pc:spChg chg="mod">
          <ac:chgData name="João Gaspar" userId="7dec15aa-df9c-4e56-83fb-de5e1da84347" providerId="ADAL" clId="{9AD4385E-68CC-46DE-9653-306E1C5330D9}" dt="2024-03-03T23:01:15.180" v="447" actId="12789"/>
          <ac:spMkLst>
            <pc:docMk/>
            <pc:sldMk cId="0" sldId="259"/>
            <ac:spMk id="153" creationId="{00000000-0000-0000-0000-000000000000}"/>
          </ac:spMkLst>
        </pc:spChg>
        <pc:spChg chg="del">
          <ac:chgData name="João Gaspar" userId="7dec15aa-df9c-4e56-83fb-de5e1da84347" providerId="ADAL" clId="{9AD4385E-68CC-46DE-9653-306E1C5330D9}" dt="2024-03-03T23:01:06.033" v="444" actId="478"/>
          <ac:spMkLst>
            <pc:docMk/>
            <pc:sldMk cId="0" sldId="259"/>
            <ac:spMk id="154" creationId="{00000000-0000-0000-0000-000000000000}"/>
          </ac:spMkLst>
        </pc:spChg>
        <pc:spChg chg="del">
          <ac:chgData name="João Gaspar" userId="7dec15aa-df9c-4e56-83fb-de5e1da84347" providerId="ADAL" clId="{9AD4385E-68CC-46DE-9653-306E1C5330D9}" dt="2024-03-03T23:00:37.772" v="443" actId="478"/>
          <ac:spMkLst>
            <pc:docMk/>
            <pc:sldMk cId="0" sldId="259"/>
            <ac:spMk id="155" creationId="{00000000-0000-0000-0000-000000000000}"/>
          </ac:spMkLst>
        </pc:spChg>
        <pc:spChg chg="del">
          <ac:chgData name="João Gaspar" userId="7dec15aa-df9c-4e56-83fb-de5e1da84347" providerId="ADAL" clId="{9AD4385E-68CC-46DE-9653-306E1C5330D9}" dt="2024-03-03T23:00:35.959" v="442" actId="478"/>
          <ac:spMkLst>
            <pc:docMk/>
            <pc:sldMk cId="0" sldId="259"/>
            <ac:spMk id="156" creationId="{00000000-0000-0000-0000-000000000000}"/>
          </ac:spMkLst>
        </pc:spChg>
        <pc:spChg chg="del">
          <ac:chgData name="João Gaspar" userId="7dec15aa-df9c-4e56-83fb-de5e1da84347" providerId="ADAL" clId="{9AD4385E-68CC-46DE-9653-306E1C5330D9}" dt="2024-03-03T23:00:32.270" v="441" actId="478"/>
          <ac:spMkLst>
            <pc:docMk/>
            <pc:sldMk cId="0" sldId="259"/>
            <ac:spMk id="157" creationId="{00000000-0000-0000-0000-000000000000}"/>
          </ac:spMkLst>
        </pc:spChg>
        <pc:picChg chg="del mod">
          <ac:chgData name="João Gaspar" userId="7dec15aa-df9c-4e56-83fb-de5e1da84347" providerId="ADAL" clId="{9AD4385E-68CC-46DE-9653-306E1C5330D9}" dt="2024-03-03T23:03:40.534" v="456" actId="478"/>
          <ac:picMkLst>
            <pc:docMk/>
            <pc:sldMk cId="0" sldId="259"/>
            <ac:picMk id="146" creationId="{00000000-0000-0000-0000-000000000000}"/>
          </ac:picMkLst>
        </pc:picChg>
        <pc:picChg chg="add mod">
          <ac:chgData name="João Gaspar" userId="7dec15aa-df9c-4e56-83fb-de5e1da84347" providerId="ADAL" clId="{9AD4385E-68CC-46DE-9653-306E1C5330D9}" dt="2024-03-04T00:20:23.358" v="1792" actId="14100"/>
          <ac:picMkLst>
            <pc:docMk/>
            <pc:sldMk cId="0" sldId="259"/>
            <ac:picMk id="1026" creationId="{37CFFD79-ECF0-4EBD-826D-EE24B6EC9392}"/>
          </ac:picMkLst>
        </pc:picChg>
        <pc:cxnChg chg="mod">
          <ac:chgData name="João Gaspar" userId="7dec15aa-df9c-4e56-83fb-de5e1da84347" providerId="ADAL" clId="{9AD4385E-68CC-46DE-9653-306E1C5330D9}" dt="2024-03-03T23:14:50.348" v="835" actId="14100"/>
          <ac:cxnSpMkLst>
            <pc:docMk/>
            <pc:sldMk cId="0" sldId="259"/>
            <ac:cxnSpMk id="147" creationId="{00000000-0000-0000-0000-000000000000}"/>
          </ac:cxnSpMkLst>
        </pc:cxnChg>
        <pc:cxnChg chg="add del mod">
          <ac:chgData name="João Gaspar" userId="7dec15aa-df9c-4e56-83fb-de5e1da84347" providerId="ADAL" clId="{9AD4385E-68CC-46DE-9653-306E1C5330D9}" dt="2024-03-03T23:14:59.498" v="840" actId="14100"/>
          <ac:cxnSpMkLst>
            <pc:docMk/>
            <pc:sldMk cId="0" sldId="259"/>
            <ac:cxnSpMk id="150" creationId="{00000000-0000-0000-0000-000000000000}"/>
          </ac:cxnSpMkLst>
        </pc:cxnChg>
        <pc:cxnChg chg="del">
          <ac:chgData name="João Gaspar" userId="7dec15aa-df9c-4e56-83fb-de5e1da84347" providerId="ADAL" clId="{9AD4385E-68CC-46DE-9653-306E1C5330D9}" dt="2024-03-03T23:14:52.210" v="836" actId="478"/>
          <ac:cxnSpMkLst>
            <pc:docMk/>
            <pc:sldMk cId="0" sldId="259"/>
            <ac:cxnSpMk id="151" creationId="{00000000-0000-0000-0000-000000000000}"/>
          </ac:cxnSpMkLst>
        </pc:cxnChg>
        <pc:cxnChg chg="del">
          <ac:chgData name="João Gaspar" userId="7dec15aa-df9c-4e56-83fb-de5e1da84347" providerId="ADAL" clId="{9AD4385E-68CC-46DE-9653-306E1C5330D9}" dt="2024-03-03T23:14:53.994" v="837" actId="478"/>
          <ac:cxnSpMkLst>
            <pc:docMk/>
            <pc:sldMk cId="0" sldId="259"/>
            <ac:cxnSpMk id="152" creationId="{00000000-0000-0000-0000-000000000000}"/>
          </ac:cxnSpMkLst>
        </pc:cxnChg>
      </pc:sldChg>
      <pc:sldChg chg="del modTransition">
        <pc:chgData name="João Gaspar" userId="7dec15aa-df9c-4e56-83fb-de5e1da84347" providerId="ADAL" clId="{9AD4385E-68CC-46DE-9653-306E1C5330D9}" dt="2024-03-03T23:08:49.773" v="525" actId="47"/>
        <pc:sldMkLst>
          <pc:docMk/>
          <pc:sldMk cId="0" sldId="260"/>
        </pc:sldMkLst>
      </pc:sldChg>
      <pc:sldChg chg="addSp delSp modSp mod modTransition modNotesTx">
        <pc:chgData name="João Gaspar" userId="7dec15aa-df9c-4e56-83fb-de5e1da84347" providerId="ADAL" clId="{9AD4385E-68CC-46DE-9653-306E1C5330D9}" dt="2024-03-04T23:28:15.187" v="5885" actId="20577"/>
        <pc:sldMkLst>
          <pc:docMk/>
          <pc:sldMk cId="0" sldId="261"/>
        </pc:sldMkLst>
        <pc:spChg chg="mod">
          <ac:chgData name="João Gaspar" userId="7dec15aa-df9c-4e56-83fb-de5e1da84347" providerId="ADAL" clId="{9AD4385E-68CC-46DE-9653-306E1C5330D9}" dt="2024-03-03T23:15:45.303" v="845" actId="1076"/>
          <ac:spMkLst>
            <pc:docMk/>
            <pc:sldMk cId="0" sldId="261"/>
            <ac:spMk id="180" creationId="{00000000-0000-0000-0000-000000000000}"/>
          </ac:spMkLst>
        </pc:spChg>
        <pc:spChg chg="mod">
          <ac:chgData name="João Gaspar" userId="7dec15aa-df9c-4e56-83fb-de5e1da84347" providerId="ADAL" clId="{9AD4385E-68CC-46DE-9653-306E1C5330D9}" dt="2024-03-03T23:16:02.274" v="849" actId="1076"/>
          <ac:spMkLst>
            <pc:docMk/>
            <pc:sldMk cId="0" sldId="261"/>
            <ac:spMk id="188" creationId="{00000000-0000-0000-0000-000000000000}"/>
          </ac:spMkLst>
        </pc:spChg>
        <pc:spChg chg="mod">
          <ac:chgData name="João Gaspar" userId="7dec15aa-df9c-4e56-83fb-de5e1da84347" providerId="ADAL" clId="{9AD4385E-68CC-46DE-9653-306E1C5330D9}" dt="2024-03-04T00:19:47.512" v="1788" actId="123"/>
          <ac:spMkLst>
            <pc:docMk/>
            <pc:sldMk cId="0" sldId="261"/>
            <ac:spMk id="190" creationId="{00000000-0000-0000-0000-000000000000}"/>
          </ac:spMkLst>
        </pc:spChg>
        <pc:picChg chg="del">
          <ac:chgData name="João Gaspar" userId="7dec15aa-df9c-4e56-83fb-de5e1da84347" providerId="ADAL" clId="{9AD4385E-68CC-46DE-9653-306E1C5330D9}" dt="2024-03-03T23:12:05.399" v="778" actId="478"/>
          <ac:picMkLst>
            <pc:docMk/>
            <pc:sldMk cId="0" sldId="261"/>
            <ac:picMk id="181" creationId="{00000000-0000-0000-0000-000000000000}"/>
          </ac:picMkLst>
        </pc:picChg>
        <pc:cxnChg chg="add del mod">
          <ac:chgData name="João Gaspar" userId="7dec15aa-df9c-4e56-83fb-de5e1da84347" providerId="ADAL" clId="{9AD4385E-68CC-46DE-9653-306E1C5330D9}" dt="2024-03-03T23:15:14.959" v="842" actId="478"/>
          <ac:cxnSpMkLst>
            <pc:docMk/>
            <pc:sldMk cId="0" sldId="261"/>
            <ac:cxnSpMk id="17" creationId="{E63D1CBB-E1A9-4326-B476-785B5EB1F425}"/>
          </ac:cxnSpMkLst>
        </pc:cxnChg>
        <pc:cxnChg chg="mod">
          <ac:chgData name="João Gaspar" userId="7dec15aa-df9c-4e56-83fb-de5e1da84347" providerId="ADAL" clId="{9AD4385E-68CC-46DE-9653-306E1C5330D9}" dt="2024-03-03T23:15:42.814" v="843" actId="1076"/>
          <ac:cxnSpMkLst>
            <pc:docMk/>
            <pc:sldMk cId="0" sldId="261"/>
            <ac:cxnSpMk id="182" creationId="{00000000-0000-0000-0000-000000000000}"/>
          </ac:cxnSpMkLst>
        </pc:cxnChg>
        <pc:cxnChg chg="mod">
          <ac:chgData name="João Gaspar" userId="7dec15aa-df9c-4e56-83fb-de5e1da84347" providerId="ADAL" clId="{9AD4385E-68CC-46DE-9653-306E1C5330D9}" dt="2024-03-04T22:48:16.863" v="3427" actId="1036"/>
          <ac:cxnSpMkLst>
            <pc:docMk/>
            <pc:sldMk cId="0" sldId="261"/>
            <ac:cxnSpMk id="186" creationId="{00000000-0000-0000-0000-000000000000}"/>
          </ac:cxnSpMkLst>
        </pc:cxnChg>
        <pc:cxnChg chg="del">
          <ac:chgData name="João Gaspar" userId="7dec15aa-df9c-4e56-83fb-de5e1da84347" providerId="ADAL" clId="{9AD4385E-68CC-46DE-9653-306E1C5330D9}" dt="2024-03-03T23:11:51.987" v="776" actId="478"/>
          <ac:cxnSpMkLst>
            <pc:docMk/>
            <pc:sldMk cId="0" sldId="261"/>
            <ac:cxnSpMk id="187" creationId="{00000000-0000-0000-0000-000000000000}"/>
          </ac:cxnSpMkLst>
        </pc:cxnChg>
        <pc:cxnChg chg="add del mod">
          <ac:chgData name="João Gaspar" userId="7dec15aa-df9c-4e56-83fb-de5e1da84347" providerId="ADAL" clId="{9AD4385E-68CC-46DE-9653-306E1C5330D9}" dt="2024-03-03T23:15:14.334" v="841" actId="478"/>
          <ac:cxnSpMkLst>
            <pc:docMk/>
            <pc:sldMk cId="0" sldId="261"/>
            <ac:cxnSpMk id="189" creationId="{00000000-0000-0000-0000-000000000000}"/>
          </ac:cxnSpMkLst>
        </pc:cxnChg>
      </pc:sldChg>
      <pc:sldChg chg="addSp delSp modSp mod ord modTransition">
        <pc:chgData name="João Gaspar" userId="7dec15aa-df9c-4e56-83fb-de5e1da84347" providerId="ADAL" clId="{9AD4385E-68CC-46DE-9653-306E1C5330D9}" dt="2024-03-04T22:40:04.209" v="3393" actId="1076"/>
        <pc:sldMkLst>
          <pc:docMk/>
          <pc:sldMk cId="0" sldId="262"/>
        </pc:sldMkLst>
        <pc:spChg chg="add mod">
          <ac:chgData name="João Gaspar" userId="7dec15aa-df9c-4e56-83fb-de5e1da84347" providerId="ADAL" clId="{9AD4385E-68CC-46DE-9653-306E1C5330D9}" dt="2024-03-04T01:20:09.856" v="2414" actId="20577"/>
          <ac:spMkLst>
            <pc:docMk/>
            <pc:sldMk cId="0" sldId="262"/>
            <ac:spMk id="25" creationId="{2DD0B9D7-9D8A-41F8-8B80-2839A316EE82}"/>
          </ac:spMkLst>
        </pc:spChg>
        <pc:spChg chg="mod">
          <ac:chgData name="João Gaspar" userId="7dec15aa-df9c-4e56-83fb-de5e1da84347" providerId="ADAL" clId="{9AD4385E-68CC-46DE-9653-306E1C5330D9}" dt="2024-03-04T01:15:46.906" v="2248" actId="20577"/>
          <ac:spMkLst>
            <pc:docMk/>
            <pc:sldMk cId="0" sldId="262"/>
            <ac:spMk id="195" creationId="{00000000-0000-0000-0000-000000000000}"/>
          </ac:spMkLst>
        </pc:spChg>
        <pc:spChg chg="mod">
          <ac:chgData name="João Gaspar" userId="7dec15aa-df9c-4e56-83fb-de5e1da84347" providerId="ADAL" clId="{9AD4385E-68CC-46DE-9653-306E1C5330D9}" dt="2024-03-04T22:40:04.209" v="3393" actId="1076"/>
          <ac:spMkLst>
            <pc:docMk/>
            <pc:sldMk cId="0" sldId="262"/>
            <ac:spMk id="205" creationId="{00000000-0000-0000-0000-000000000000}"/>
          </ac:spMkLst>
        </pc:spChg>
        <pc:spChg chg="mod">
          <ac:chgData name="João Gaspar" userId="7dec15aa-df9c-4e56-83fb-de5e1da84347" providerId="ADAL" clId="{9AD4385E-68CC-46DE-9653-306E1C5330D9}" dt="2024-03-04T01:08:39.083" v="2086" actId="1076"/>
          <ac:spMkLst>
            <pc:docMk/>
            <pc:sldMk cId="0" sldId="262"/>
            <ac:spMk id="206" creationId="{00000000-0000-0000-0000-000000000000}"/>
          </ac:spMkLst>
        </pc:spChg>
        <pc:spChg chg="del mod">
          <ac:chgData name="João Gaspar" userId="7dec15aa-df9c-4e56-83fb-de5e1da84347" providerId="ADAL" clId="{9AD4385E-68CC-46DE-9653-306E1C5330D9}" dt="2024-03-04T01:07:04.044" v="2036"/>
          <ac:spMkLst>
            <pc:docMk/>
            <pc:sldMk cId="0" sldId="262"/>
            <ac:spMk id="207" creationId="{00000000-0000-0000-0000-000000000000}"/>
          </ac:spMkLst>
        </pc:spChg>
        <pc:spChg chg="mod">
          <ac:chgData name="João Gaspar" userId="7dec15aa-df9c-4e56-83fb-de5e1da84347" providerId="ADAL" clId="{9AD4385E-68CC-46DE-9653-306E1C5330D9}" dt="2024-03-04T01:15:44.410" v="2247" actId="20577"/>
          <ac:spMkLst>
            <pc:docMk/>
            <pc:sldMk cId="0" sldId="262"/>
            <ac:spMk id="208" creationId="{00000000-0000-0000-0000-000000000000}"/>
          </ac:spMkLst>
        </pc:spChg>
        <pc:spChg chg="mod">
          <ac:chgData name="João Gaspar" userId="7dec15aa-df9c-4e56-83fb-de5e1da84347" providerId="ADAL" clId="{9AD4385E-68CC-46DE-9653-306E1C5330D9}" dt="2024-03-04T01:17:16.268" v="2392" actId="123"/>
          <ac:spMkLst>
            <pc:docMk/>
            <pc:sldMk cId="0" sldId="262"/>
            <ac:spMk id="209" creationId="{00000000-0000-0000-0000-000000000000}"/>
          </ac:spMkLst>
        </pc:spChg>
        <pc:spChg chg="mod">
          <ac:chgData name="João Gaspar" userId="7dec15aa-df9c-4e56-83fb-de5e1da84347" providerId="ADAL" clId="{9AD4385E-68CC-46DE-9653-306E1C5330D9}" dt="2024-03-04T01:15:41.692" v="2242" actId="20577"/>
          <ac:spMkLst>
            <pc:docMk/>
            <pc:sldMk cId="0" sldId="262"/>
            <ac:spMk id="210" creationId="{00000000-0000-0000-0000-000000000000}"/>
          </ac:spMkLst>
        </pc:spChg>
        <pc:spChg chg="mod">
          <ac:chgData name="João Gaspar" userId="7dec15aa-df9c-4e56-83fb-de5e1da84347" providerId="ADAL" clId="{9AD4385E-68CC-46DE-9653-306E1C5330D9}" dt="2024-03-04T01:15:31.639" v="2238" actId="123"/>
          <ac:spMkLst>
            <pc:docMk/>
            <pc:sldMk cId="0" sldId="262"/>
            <ac:spMk id="211" creationId="{00000000-0000-0000-0000-000000000000}"/>
          </ac:spMkLst>
        </pc:spChg>
        <pc:spChg chg="mod">
          <ac:chgData name="João Gaspar" userId="7dec15aa-df9c-4e56-83fb-de5e1da84347" providerId="ADAL" clId="{9AD4385E-68CC-46DE-9653-306E1C5330D9}" dt="2024-03-04T01:12:25.506" v="2113" actId="1076"/>
          <ac:spMkLst>
            <pc:docMk/>
            <pc:sldMk cId="0" sldId="262"/>
            <ac:spMk id="212" creationId="{00000000-0000-0000-0000-000000000000}"/>
          </ac:spMkLst>
        </pc:spChg>
        <pc:spChg chg="mod">
          <ac:chgData name="João Gaspar" userId="7dec15aa-df9c-4e56-83fb-de5e1da84347" providerId="ADAL" clId="{9AD4385E-68CC-46DE-9653-306E1C5330D9}" dt="2024-03-04T01:20:21.836" v="2415" actId="20577"/>
          <ac:spMkLst>
            <pc:docMk/>
            <pc:sldMk cId="0" sldId="262"/>
            <ac:spMk id="213" creationId="{00000000-0000-0000-0000-000000000000}"/>
          </ac:spMkLst>
        </pc:spChg>
        <pc:picChg chg="add del">
          <ac:chgData name="João Gaspar" userId="7dec15aa-df9c-4e56-83fb-de5e1da84347" providerId="ADAL" clId="{9AD4385E-68CC-46DE-9653-306E1C5330D9}" dt="2024-03-03T23:37:29.867" v="1265" actId="478"/>
          <ac:picMkLst>
            <pc:docMk/>
            <pc:sldMk cId="0" sldId="262"/>
            <ac:picMk id="196" creationId="{00000000-0000-0000-0000-000000000000}"/>
          </ac:picMkLst>
        </pc:picChg>
        <pc:picChg chg="add mod">
          <ac:chgData name="João Gaspar" userId="7dec15aa-df9c-4e56-83fb-de5e1da84347" providerId="ADAL" clId="{9AD4385E-68CC-46DE-9653-306E1C5330D9}" dt="2024-03-04T01:10:54.930" v="2104" actId="14100"/>
          <ac:picMkLst>
            <pc:docMk/>
            <pc:sldMk cId="0" sldId="262"/>
            <ac:picMk id="1026" creationId="{7C795D55-F15D-4E9C-B9A2-1467B3C49F8D}"/>
          </ac:picMkLst>
        </pc:picChg>
        <pc:cxnChg chg="del">
          <ac:chgData name="João Gaspar" userId="7dec15aa-df9c-4e56-83fb-de5e1da84347" providerId="ADAL" clId="{9AD4385E-68CC-46DE-9653-306E1C5330D9}" dt="2024-03-04T01:08:17.069" v="2085" actId="478"/>
          <ac:cxnSpMkLst>
            <pc:docMk/>
            <pc:sldMk cId="0" sldId="262"/>
            <ac:cxnSpMk id="201" creationId="{00000000-0000-0000-0000-000000000000}"/>
          </ac:cxnSpMkLst>
        </pc:cxnChg>
        <pc:cxnChg chg="mod">
          <ac:chgData name="João Gaspar" userId="7dec15aa-df9c-4e56-83fb-de5e1da84347" providerId="ADAL" clId="{9AD4385E-68CC-46DE-9653-306E1C5330D9}" dt="2024-03-04T01:14:31.662" v="2236" actId="14100"/>
          <ac:cxnSpMkLst>
            <pc:docMk/>
            <pc:sldMk cId="0" sldId="262"/>
            <ac:cxnSpMk id="203" creationId="{00000000-0000-0000-0000-000000000000}"/>
          </ac:cxnSpMkLst>
        </pc:cxnChg>
        <pc:cxnChg chg="mod">
          <ac:chgData name="João Gaspar" userId="7dec15aa-df9c-4e56-83fb-de5e1da84347" providerId="ADAL" clId="{9AD4385E-68CC-46DE-9653-306E1C5330D9}" dt="2024-03-04T01:11:24.387" v="2106" actId="14100"/>
          <ac:cxnSpMkLst>
            <pc:docMk/>
            <pc:sldMk cId="0" sldId="262"/>
            <ac:cxnSpMk id="204" creationId="{00000000-0000-0000-0000-000000000000}"/>
          </ac:cxnSpMkLst>
        </pc:cxnChg>
        <pc:cxnChg chg="mod">
          <ac:chgData name="João Gaspar" userId="7dec15aa-df9c-4e56-83fb-de5e1da84347" providerId="ADAL" clId="{9AD4385E-68CC-46DE-9653-306E1C5330D9}" dt="2024-03-04T01:08:59.985" v="2090" actId="14100"/>
          <ac:cxnSpMkLst>
            <pc:docMk/>
            <pc:sldMk cId="0" sldId="262"/>
            <ac:cxnSpMk id="214" creationId="{00000000-0000-0000-0000-000000000000}"/>
          </ac:cxnSpMkLst>
        </pc:cxnChg>
      </pc:sldChg>
      <pc:sldChg chg="addSp delSp modSp mod ord modTransition">
        <pc:chgData name="João Gaspar" userId="7dec15aa-df9c-4e56-83fb-de5e1da84347" providerId="ADAL" clId="{9AD4385E-68CC-46DE-9653-306E1C5330D9}" dt="2024-03-04T22:17:11.103" v="3311" actId="14100"/>
        <pc:sldMkLst>
          <pc:docMk/>
          <pc:sldMk cId="0" sldId="263"/>
        </pc:sldMkLst>
        <pc:spChg chg="add del">
          <ac:chgData name="João Gaspar" userId="7dec15aa-df9c-4e56-83fb-de5e1da84347" providerId="ADAL" clId="{9AD4385E-68CC-46DE-9653-306E1C5330D9}" dt="2024-03-03T23:17:15.463" v="897" actId="478"/>
          <ac:spMkLst>
            <pc:docMk/>
            <pc:sldMk cId="0" sldId="263"/>
            <ac:spMk id="219" creationId="{00000000-0000-0000-0000-000000000000}"/>
          </ac:spMkLst>
        </pc:spChg>
        <pc:spChg chg="mod">
          <ac:chgData name="João Gaspar" userId="7dec15aa-df9c-4e56-83fb-de5e1da84347" providerId="ADAL" clId="{9AD4385E-68CC-46DE-9653-306E1C5330D9}" dt="2024-03-04T00:20:49.940" v="1797" actId="1035"/>
          <ac:spMkLst>
            <pc:docMk/>
            <pc:sldMk cId="0" sldId="263"/>
            <ac:spMk id="231" creationId="{00000000-0000-0000-0000-000000000000}"/>
          </ac:spMkLst>
        </pc:spChg>
        <pc:spChg chg="del">
          <ac:chgData name="João Gaspar" userId="7dec15aa-df9c-4e56-83fb-de5e1da84347" providerId="ADAL" clId="{9AD4385E-68CC-46DE-9653-306E1C5330D9}" dt="2024-03-03T23:17:28.459" v="901" actId="478"/>
          <ac:spMkLst>
            <pc:docMk/>
            <pc:sldMk cId="0" sldId="263"/>
            <ac:spMk id="232" creationId="{00000000-0000-0000-0000-000000000000}"/>
          </ac:spMkLst>
        </pc:spChg>
        <pc:spChg chg="del">
          <ac:chgData name="João Gaspar" userId="7dec15aa-df9c-4e56-83fb-de5e1da84347" providerId="ADAL" clId="{9AD4385E-68CC-46DE-9653-306E1C5330D9}" dt="2024-03-03T23:17:24.502" v="900" actId="478"/>
          <ac:spMkLst>
            <pc:docMk/>
            <pc:sldMk cId="0" sldId="263"/>
            <ac:spMk id="233" creationId="{00000000-0000-0000-0000-000000000000}"/>
          </ac:spMkLst>
        </pc:spChg>
        <pc:spChg chg="add del">
          <ac:chgData name="João Gaspar" userId="7dec15aa-df9c-4e56-83fb-de5e1da84347" providerId="ADAL" clId="{9AD4385E-68CC-46DE-9653-306E1C5330D9}" dt="2024-03-03T23:17:12.677" v="895" actId="478"/>
          <ac:spMkLst>
            <pc:docMk/>
            <pc:sldMk cId="0" sldId="263"/>
            <ac:spMk id="234" creationId="{00000000-0000-0000-0000-000000000000}"/>
          </ac:spMkLst>
        </pc:spChg>
        <pc:spChg chg="del mod">
          <ac:chgData name="João Gaspar" userId="7dec15aa-df9c-4e56-83fb-de5e1da84347" providerId="ADAL" clId="{9AD4385E-68CC-46DE-9653-306E1C5330D9}" dt="2024-03-03T23:17:20.378" v="899" actId="478"/>
          <ac:spMkLst>
            <pc:docMk/>
            <pc:sldMk cId="0" sldId="263"/>
            <ac:spMk id="235" creationId="{00000000-0000-0000-0000-000000000000}"/>
          </ac:spMkLst>
        </pc:spChg>
        <pc:grpChg chg="mod">
          <ac:chgData name="João Gaspar" userId="7dec15aa-df9c-4e56-83fb-de5e1da84347" providerId="ADAL" clId="{9AD4385E-68CC-46DE-9653-306E1C5330D9}" dt="2024-03-03T23:17:31.679" v="903" actId="1076"/>
          <ac:grpSpMkLst>
            <pc:docMk/>
            <pc:sldMk cId="0" sldId="263"/>
            <ac:grpSpMk id="228" creationId="{00000000-0000-0000-0000-000000000000}"/>
          </ac:grpSpMkLst>
        </pc:grpChg>
        <pc:picChg chg="del mod">
          <ac:chgData name="João Gaspar" userId="7dec15aa-df9c-4e56-83fb-de5e1da84347" providerId="ADAL" clId="{9AD4385E-68CC-46DE-9653-306E1C5330D9}" dt="2024-03-04T22:15:25.091" v="3287" actId="478"/>
          <ac:picMkLst>
            <pc:docMk/>
            <pc:sldMk cId="0" sldId="263"/>
            <ac:picMk id="221" creationId="{00000000-0000-0000-0000-000000000000}"/>
          </ac:picMkLst>
        </pc:picChg>
        <pc:picChg chg="add mod">
          <ac:chgData name="João Gaspar" userId="7dec15aa-df9c-4e56-83fb-de5e1da84347" providerId="ADAL" clId="{9AD4385E-68CC-46DE-9653-306E1C5330D9}" dt="2024-03-04T22:16:59.629" v="3309" actId="171"/>
          <ac:picMkLst>
            <pc:docMk/>
            <pc:sldMk cId="0" sldId="263"/>
            <ac:picMk id="1026" creationId="{5AE48B40-64DF-43AE-9DA8-B5DC6FB9782C}"/>
          </ac:picMkLst>
        </pc:picChg>
        <pc:cxnChg chg="mod">
          <ac:chgData name="João Gaspar" userId="7dec15aa-df9c-4e56-83fb-de5e1da84347" providerId="ADAL" clId="{9AD4385E-68CC-46DE-9653-306E1C5330D9}" dt="2024-03-03T23:21:40.843" v="1006" actId="13822"/>
          <ac:cxnSpMkLst>
            <pc:docMk/>
            <pc:sldMk cId="0" sldId="263"/>
            <ac:cxnSpMk id="222" creationId="{00000000-0000-0000-0000-000000000000}"/>
          </ac:cxnSpMkLst>
        </pc:cxnChg>
        <pc:cxnChg chg="mod">
          <ac:chgData name="João Gaspar" userId="7dec15aa-df9c-4e56-83fb-de5e1da84347" providerId="ADAL" clId="{9AD4385E-68CC-46DE-9653-306E1C5330D9}" dt="2024-03-04T22:17:05.784" v="3310" actId="14100"/>
          <ac:cxnSpMkLst>
            <pc:docMk/>
            <pc:sldMk cId="0" sldId="263"/>
            <ac:cxnSpMk id="223" creationId="{00000000-0000-0000-0000-000000000000}"/>
          </ac:cxnSpMkLst>
        </pc:cxnChg>
        <pc:cxnChg chg="mod">
          <ac:chgData name="João Gaspar" userId="7dec15aa-df9c-4e56-83fb-de5e1da84347" providerId="ADAL" clId="{9AD4385E-68CC-46DE-9653-306E1C5330D9}" dt="2024-03-04T22:17:11.103" v="3311" actId="14100"/>
          <ac:cxnSpMkLst>
            <pc:docMk/>
            <pc:sldMk cId="0" sldId="263"/>
            <ac:cxnSpMk id="224" creationId="{00000000-0000-0000-0000-000000000000}"/>
          </ac:cxnSpMkLst>
        </pc:cxnChg>
        <pc:cxnChg chg="del">
          <ac:chgData name="João Gaspar" userId="7dec15aa-df9c-4e56-83fb-de5e1da84347" providerId="ADAL" clId="{9AD4385E-68CC-46DE-9653-306E1C5330D9}" dt="2024-03-03T23:17:03.444" v="886" actId="478"/>
          <ac:cxnSpMkLst>
            <pc:docMk/>
            <pc:sldMk cId="0" sldId="263"/>
            <ac:cxnSpMk id="226" creationId="{00000000-0000-0000-0000-000000000000}"/>
          </ac:cxnSpMkLst>
        </pc:cxnChg>
        <pc:cxnChg chg="add del">
          <ac:chgData name="João Gaspar" userId="7dec15aa-df9c-4e56-83fb-de5e1da84347" providerId="ADAL" clId="{9AD4385E-68CC-46DE-9653-306E1C5330D9}" dt="2024-03-03T23:17:18.514" v="898" actId="478"/>
          <ac:cxnSpMkLst>
            <pc:docMk/>
            <pc:sldMk cId="0" sldId="263"/>
            <ac:cxnSpMk id="227" creationId="{00000000-0000-0000-0000-000000000000}"/>
          </ac:cxnSpMkLst>
        </pc:cxnChg>
      </pc:sldChg>
      <pc:sldChg chg="addSp delSp modSp add del mod ord modTransition">
        <pc:chgData name="João Gaspar" userId="7dec15aa-df9c-4e56-83fb-de5e1da84347" providerId="ADAL" clId="{9AD4385E-68CC-46DE-9653-306E1C5330D9}" dt="2024-03-04T01:22:22.108" v="2423" actId="47"/>
        <pc:sldMkLst>
          <pc:docMk/>
          <pc:sldMk cId="0" sldId="264"/>
        </pc:sldMkLst>
        <pc:spChg chg="add del mod ord">
          <ac:chgData name="João Gaspar" userId="7dec15aa-df9c-4e56-83fb-de5e1da84347" providerId="ADAL" clId="{9AD4385E-68CC-46DE-9653-306E1C5330D9}" dt="2024-03-03T23:26:16.036" v="1059" actId="14100"/>
          <ac:spMkLst>
            <pc:docMk/>
            <pc:sldMk cId="0" sldId="264"/>
            <ac:spMk id="22" creationId="{F7611D83-340F-4FD6-ABAC-D1B331741BC0}"/>
          </ac:spMkLst>
        </pc:spChg>
        <pc:spChg chg="del">
          <ac:chgData name="João Gaspar" userId="7dec15aa-df9c-4e56-83fb-de5e1da84347" providerId="ADAL" clId="{9AD4385E-68CC-46DE-9653-306E1C5330D9}" dt="2024-03-03T23:24:59.457" v="1048" actId="478"/>
          <ac:spMkLst>
            <pc:docMk/>
            <pc:sldMk cId="0" sldId="264"/>
            <ac:spMk id="240" creationId="{00000000-0000-0000-0000-000000000000}"/>
          </ac:spMkLst>
        </pc:spChg>
        <pc:spChg chg="mod">
          <ac:chgData name="João Gaspar" userId="7dec15aa-df9c-4e56-83fb-de5e1da84347" providerId="ADAL" clId="{9AD4385E-68CC-46DE-9653-306E1C5330D9}" dt="2024-03-03T23:27:25.712" v="1073" actId="20577"/>
          <ac:spMkLst>
            <pc:docMk/>
            <pc:sldMk cId="0" sldId="264"/>
            <ac:spMk id="250" creationId="{00000000-0000-0000-0000-000000000000}"/>
          </ac:spMkLst>
        </pc:spChg>
        <pc:spChg chg="mod">
          <ac:chgData name="João Gaspar" userId="7dec15aa-df9c-4e56-83fb-de5e1da84347" providerId="ADAL" clId="{9AD4385E-68CC-46DE-9653-306E1C5330D9}" dt="2024-03-03T23:37:50.647" v="1298" actId="20577"/>
          <ac:spMkLst>
            <pc:docMk/>
            <pc:sldMk cId="0" sldId="264"/>
            <ac:spMk id="251" creationId="{00000000-0000-0000-0000-000000000000}"/>
          </ac:spMkLst>
        </pc:spChg>
        <pc:spChg chg="mod">
          <ac:chgData name="João Gaspar" userId="7dec15aa-df9c-4e56-83fb-de5e1da84347" providerId="ADAL" clId="{9AD4385E-68CC-46DE-9653-306E1C5330D9}" dt="2024-03-03T23:25:55.883" v="1055" actId="2085"/>
          <ac:spMkLst>
            <pc:docMk/>
            <pc:sldMk cId="0" sldId="264"/>
            <ac:spMk id="252" creationId="{00000000-0000-0000-0000-000000000000}"/>
          </ac:spMkLst>
        </pc:spChg>
        <pc:spChg chg="mod">
          <ac:chgData name="João Gaspar" userId="7dec15aa-df9c-4e56-83fb-de5e1da84347" providerId="ADAL" clId="{9AD4385E-68CC-46DE-9653-306E1C5330D9}" dt="2024-03-03T23:37:55.874" v="1302" actId="20577"/>
          <ac:spMkLst>
            <pc:docMk/>
            <pc:sldMk cId="0" sldId="264"/>
            <ac:spMk id="253" creationId="{00000000-0000-0000-0000-000000000000}"/>
          </ac:spMkLst>
        </pc:spChg>
        <pc:spChg chg="mod">
          <ac:chgData name="João Gaspar" userId="7dec15aa-df9c-4e56-83fb-de5e1da84347" providerId="ADAL" clId="{9AD4385E-68CC-46DE-9653-306E1C5330D9}" dt="2024-03-03T23:25:55.883" v="1055" actId="2085"/>
          <ac:spMkLst>
            <pc:docMk/>
            <pc:sldMk cId="0" sldId="264"/>
            <ac:spMk id="254" creationId="{00000000-0000-0000-0000-000000000000}"/>
          </ac:spMkLst>
        </pc:spChg>
        <pc:spChg chg="mod">
          <ac:chgData name="João Gaspar" userId="7dec15aa-df9c-4e56-83fb-de5e1da84347" providerId="ADAL" clId="{9AD4385E-68CC-46DE-9653-306E1C5330D9}" dt="2024-03-03T23:38:01.220" v="1306" actId="20577"/>
          <ac:spMkLst>
            <pc:docMk/>
            <pc:sldMk cId="0" sldId="264"/>
            <ac:spMk id="255" creationId="{00000000-0000-0000-0000-000000000000}"/>
          </ac:spMkLst>
        </pc:spChg>
        <pc:spChg chg="mod">
          <ac:chgData name="João Gaspar" userId="7dec15aa-df9c-4e56-83fb-de5e1da84347" providerId="ADAL" clId="{9AD4385E-68CC-46DE-9653-306E1C5330D9}" dt="2024-03-03T23:25:55.883" v="1055" actId="2085"/>
          <ac:spMkLst>
            <pc:docMk/>
            <pc:sldMk cId="0" sldId="264"/>
            <ac:spMk id="256" creationId="{00000000-0000-0000-0000-000000000000}"/>
          </ac:spMkLst>
        </pc:spChg>
        <pc:spChg chg="mod">
          <ac:chgData name="João Gaspar" userId="7dec15aa-df9c-4e56-83fb-de5e1da84347" providerId="ADAL" clId="{9AD4385E-68CC-46DE-9653-306E1C5330D9}" dt="2024-03-03T23:38:04.920" v="1314" actId="20577"/>
          <ac:spMkLst>
            <pc:docMk/>
            <pc:sldMk cId="0" sldId="264"/>
            <ac:spMk id="257" creationId="{00000000-0000-0000-0000-000000000000}"/>
          </ac:spMkLst>
        </pc:spChg>
        <pc:spChg chg="mod">
          <ac:chgData name="João Gaspar" userId="7dec15aa-df9c-4e56-83fb-de5e1da84347" providerId="ADAL" clId="{9AD4385E-68CC-46DE-9653-306E1C5330D9}" dt="2024-03-03T23:25:55.883" v="1055" actId="2085"/>
          <ac:spMkLst>
            <pc:docMk/>
            <pc:sldMk cId="0" sldId="264"/>
            <ac:spMk id="258" creationId="{00000000-0000-0000-0000-000000000000}"/>
          </ac:spMkLst>
        </pc:spChg>
        <pc:picChg chg="add del mod">
          <ac:chgData name="João Gaspar" userId="7dec15aa-df9c-4e56-83fb-de5e1da84347" providerId="ADAL" clId="{9AD4385E-68CC-46DE-9653-306E1C5330D9}" dt="2024-03-03T23:37:30.070" v="1266" actId="478"/>
          <ac:picMkLst>
            <pc:docMk/>
            <pc:sldMk cId="0" sldId="264"/>
            <ac:picMk id="241" creationId="{00000000-0000-0000-0000-000000000000}"/>
          </ac:picMkLst>
        </pc:picChg>
        <pc:cxnChg chg="mod">
          <ac:chgData name="João Gaspar" userId="7dec15aa-df9c-4e56-83fb-de5e1da84347" providerId="ADAL" clId="{9AD4385E-68CC-46DE-9653-306E1C5330D9}" dt="2024-03-03T23:25:21.697" v="1052" actId="208"/>
          <ac:cxnSpMkLst>
            <pc:docMk/>
            <pc:sldMk cId="0" sldId="264"/>
            <ac:cxnSpMk id="242" creationId="{00000000-0000-0000-0000-000000000000}"/>
          </ac:cxnSpMkLst>
        </pc:cxnChg>
        <pc:cxnChg chg="mod">
          <ac:chgData name="João Gaspar" userId="7dec15aa-df9c-4e56-83fb-de5e1da84347" providerId="ADAL" clId="{9AD4385E-68CC-46DE-9653-306E1C5330D9}" dt="2024-03-03T23:25:21.697" v="1052" actId="208"/>
          <ac:cxnSpMkLst>
            <pc:docMk/>
            <pc:sldMk cId="0" sldId="264"/>
            <ac:cxnSpMk id="243" creationId="{00000000-0000-0000-0000-000000000000}"/>
          </ac:cxnSpMkLst>
        </pc:cxnChg>
        <pc:cxnChg chg="mod">
          <ac:chgData name="João Gaspar" userId="7dec15aa-df9c-4e56-83fb-de5e1da84347" providerId="ADAL" clId="{9AD4385E-68CC-46DE-9653-306E1C5330D9}" dt="2024-03-03T23:25:21.697" v="1052" actId="208"/>
          <ac:cxnSpMkLst>
            <pc:docMk/>
            <pc:sldMk cId="0" sldId="264"/>
            <ac:cxnSpMk id="244" creationId="{00000000-0000-0000-0000-000000000000}"/>
          </ac:cxnSpMkLst>
        </pc:cxnChg>
        <pc:cxnChg chg="mod">
          <ac:chgData name="João Gaspar" userId="7dec15aa-df9c-4e56-83fb-de5e1da84347" providerId="ADAL" clId="{9AD4385E-68CC-46DE-9653-306E1C5330D9}" dt="2024-03-03T23:25:21.697" v="1052" actId="208"/>
          <ac:cxnSpMkLst>
            <pc:docMk/>
            <pc:sldMk cId="0" sldId="264"/>
            <ac:cxnSpMk id="245" creationId="{00000000-0000-0000-0000-000000000000}"/>
          </ac:cxnSpMkLst>
        </pc:cxnChg>
        <pc:cxnChg chg="mod">
          <ac:chgData name="João Gaspar" userId="7dec15aa-df9c-4e56-83fb-de5e1da84347" providerId="ADAL" clId="{9AD4385E-68CC-46DE-9653-306E1C5330D9}" dt="2024-03-03T23:25:21.697" v="1052" actId="208"/>
          <ac:cxnSpMkLst>
            <pc:docMk/>
            <pc:sldMk cId="0" sldId="264"/>
            <ac:cxnSpMk id="246" creationId="{00000000-0000-0000-0000-000000000000}"/>
          </ac:cxnSpMkLst>
        </pc:cxnChg>
        <pc:cxnChg chg="mod">
          <ac:chgData name="João Gaspar" userId="7dec15aa-df9c-4e56-83fb-de5e1da84347" providerId="ADAL" clId="{9AD4385E-68CC-46DE-9653-306E1C5330D9}" dt="2024-03-03T23:25:21.697" v="1052" actId="208"/>
          <ac:cxnSpMkLst>
            <pc:docMk/>
            <pc:sldMk cId="0" sldId="264"/>
            <ac:cxnSpMk id="247" creationId="{00000000-0000-0000-0000-000000000000}"/>
          </ac:cxnSpMkLst>
        </pc:cxnChg>
        <pc:cxnChg chg="mod">
          <ac:chgData name="João Gaspar" userId="7dec15aa-df9c-4e56-83fb-de5e1da84347" providerId="ADAL" clId="{9AD4385E-68CC-46DE-9653-306E1C5330D9}" dt="2024-03-03T23:25:21.697" v="1052" actId="208"/>
          <ac:cxnSpMkLst>
            <pc:docMk/>
            <pc:sldMk cId="0" sldId="264"/>
            <ac:cxnSpMk id="248" creationId="{00000000-0000-0000-0000-000000000000}"/>
          </ac:cxnSpMkLst>
        </pc:cxnChg>
        <pc:cxnChg chg="mod">
          <ac:chgData name="João Gaspar" userId="7dec15aa-df9c-4e56-83fb-de5e1da84347" providerId="ADAL" clId="{9AD4385E-68CC-46DE-9653-306E1C5330D9}" dt="2024-03-03T23:25:21.697" v="1052" actId="208"/>
          <ac:cxnSpMkLst>
            <pc:docMk/>
            <pc:sldMk cId="0" sldId="264"/>
            <ac:cxnSpMk id="249" creationId="{00000000-0000-0000-0000-000000000000}"/>
          </ac:cxnSpMkLst>
        </pc:cxnChg>
        <pc:cxnChg chg="mod">
          <ac:chgData name="João Gaspar" userId="7dec15aa-df9c-4e56-83fb-de5e1da84347" providerId="ADAL" clId="{9AD4385E-68CC-46DE-9653-306E1C5330D9}" dt="2024-03-03T23:25:21.697" v="1052" actId="208"/>
          <ac:cxnSpMkLst>
            <pc:docMk/>
            <pc:sldMk cId="0" sldId="264"/>
            <ac:cxnSpMk id="259" creationId="{00000000-0000-0000-0000-000000000000}"/>
          </ac:cxnSpMkLst>
        </pc:cxnChg>
      </pc:sldChg>
      <pc:sldChg chg="addSp delSp modSp mod ord modTransition delAnim modAnim modNotesTx">
        <pc:chgData name="João Gaspar" userId="7dec15aa-df9c-4e56-83fb-de5e1da84347" providerId="ADAL" clId="{9AD4385E-68CC-46DE-9653-306E1C5330D9}" dt="2024-03-04T23:28:38.902" v="5889" actId="20577"/>
        <pc:sldMkLst>
          <pc:docMk/>
          <pc:sldMk cId="0" sldId="265"/>
        </pc:sldMkLst>
        <pc:spChg chg="mod">
          <ac:chgData name="João Gaspar" userId="7dec15aa-df9c-4e56-83fb-de5e1da84347" providerId="ADAL" clId="{9AD4385E-68CC-46DE-9653-306E1C5330D9}" dt="2024-03-03T23:29:57.235" v="1101" actId="1076"/>
          <ac:spMkLst>
            <pc:docMk/>
            <pc:sldMk cId="0" sldId="265"/>
            <ac:spMk id="268" creationId="{00000000-0000-0000-0000-000000000000}"/>
          </ac:spMkLst>
        </pc:spChg>
        <pc:spChg chg="mod">
          <ac:chgData name="João Gaspar" userId="7dec15aa-df9c-4e56-83fb-de5e1da84347" providerId="ADAL" clId="{9AD4385E-68CC-46DE-9653-306E1C5330D9}" dt="2024-03-04T00:44:43.847" v="1865" actId="20577"/>
          <ac:spMkLst>
            <pc:docMk/>
            <pc:sldMk cId="0" sldId="265"/>
            <ac:spMk id="269" creationId="{00000000-0000-0000-0000-000000000000}"/>
          </ac:spMkLst>
        </pc:spChg>
        <pc:spChg chg="mod">
          <ac:chgData name="João Gaspar" userId="7dec15aa-df9c-4e56-83fb-de5e1da84347" providerId="ADAL" clId="{9AD4385E-68CC-46DE-9653-306E1C5330D9}" dt="2024-03-04T19:40:50.662" v="3170" actId="20577"/>
          <ac:spMkLst>
            <pc:docMk/>
            <pc:sldMk cId="0" sldId="265"/>
            <ac:spMk id="270" creationId="{00000000-0000-0000-0000-000000000000}"/>
          </ac:spMkLst>
        </pc:spChg>
        <pc:picChg chg="add del mod">
          <ac:chgData name="João Gaspar" userId="7dec15aa-df9c-4e56-83fb-de5e1da84347" providerId="ADAL" clId="{9AD4385E-68CC-46DE-9653-306E1C5330D9}" dt="2024-03-04T00:33:19.994" v="1821" actId="478"/>
          <ac:picMkLst>
            <pc:docMk/>
            <pc:sldMk cId="0" sldId="265"/>
            <ac:picMk id="2" creationId="{D8B816F0-642F-4CA5-BB89-D4C2E95EE95B}"/>
          </ac:picMkLst>
        </pc:picChg>
        <pc:picChg chg="mod ord">
          <ac:chgData name="João Gaspar" userId="7dec15aa-df9c-4e56-83fb-de5e1da84347" providerId="ADAL" clId="{9AD4385E-68CC-46DE-9653-306E1C5330D9}" dt="2024-03-04T17:44:55.066" v="2764" actId="14100"/>
          <ac:picMkLst>
            <pc:docMk/>
            <pc:sldMk cId="0" sldId="265"/>
            <ac:picMk id="2" creationId="{E1F343F6-37C4-E449-A7B8-D10B5403881E}"/>
          </ac:picMkLst>
        </pc:picChg>
        <pc:picChg chg="add del mod modCrop">
          <ac:chgData name="João Gaspar" userId="7dec15aa-df9c-4e56-83fb-de5e1da84347" providerId="ADAL" clId="{9AD4385E-68CC-46DE-9653-306E1C5330D9}" dt="2024-03-04T00:35:37.519" v="1842" actId="478"/>
          <ac:picMkLst>
            <pc:docMk/>
            <pc:sldMk cId="0" sldId="265"/>
            <ac:picMk id="4" creationId="{77990666-082C-490E-B676-EA0664E158FF}"/>
          </ac:picMkLst>
        </pc:picChg>
        <pc:picChg chg="del">
          <ac:chgData name="João Gaspar" userId="7dec15aa-df9c-4e56-83fb-de5e1da84347" providerId="ADAL" clId="{9AD4385E-68CC-46DE-9653-306E1C5330D9}" dt="2024-03-03T23:35:13.522" v="1207" actId="478"/>
          <ac:picMkLst>
            <pc:docMk/>
            <pc:sldMk cId="0" sldId="265"/>
            <ac:picMk id="265" creationId="{00000000-0000-0000-0000-000000000000}"/>
          </ac:picMkLst>
        </pc:picChg>
      </pc:sldChg>
      <pc:sldChg chg="del ord modTransition">
        <pc:chgData name="João Gaspar" userId="7dec15aa-df9c-4e56-83fb-de5e1da84347" providerId="ADAL" clId="{9AD4385E-68CC-46DE-9653-306E1C5330D9}" dt="2024-03-03T23:31:11.545" v="1148" actId="47"/>
        <pc:sldMkLst>
          <pc:docMk/>
          <pc:sldMk cId="0" sldId="266"/>
        </pc:sldMkLst>
      </pc:sldChg>
      <pc:sldChg chg="del ord modTransition">
        <pc:chgData name="João Gaspar" userId="7dec15aa-df9c-4e56-83fb-de5e1da84347" providerId="ADAL" clId="{9AD4385E-68CC-46DE-9653-306E1C5330D9}" dt="2024-03-03T23:31:12.110" v="1149" actId="47"/>
        <pc:sldMkLst>
          <pc:docMk/>
          <pc:sldMk cId="0" sldId="267"/>
        </pc:sldMkLst>
      </pc:sldChg>
      <pc:sldChg chg="del modTransition">
        <pc:chgData name="João Gaspar" userId="7dec15aa-df9c-4e56-83fb-de5e1da84347" providerId="ADAL" clId="{9AD4385E-68CC-46DE-9653-306E1C5330D9}" dt="2024-03-03T23:40:28.694" v="1336" actId="47"/>
        <pc:sldMkLst>
          <pc:docMk/>
          <pc:sldMk cId="0" sldId="268"/>
        </pc:sldMkLst>
      </pc:sldChg>
      <pc:sldChg chg="del modTransition">
        <pc:chgData name="João Gaspar" userId="7dec15aa-df9c-4e56-83fb-de5e1da84347" providerId="ADAL" clId="{9AD4385E-68CC-46DE-9653-306E1C5330D9}" dt="2024-03-03T23:38:36.121" v="1316" actId="47"/>
        <pc:sldMkLst>
          <pc:docMk/>
          <pc:sldMk cId="0" sldId="269"/>
        </pc:sldMkLst>
      </pc:sldChg>
      <pc:sldChg chg="del modTransition">
        <pc:chgData name="João Gaspar" userId="7dec15aa-df9c-4e56-83fb-de5e1da84347" providerId="ADAL" clId="{9AD4385E-68CC-46DE-9653-306E1C5330D9}" dt="2024-03-03T23:40:29.728" v="1337" actId="47"/>
        <pc:sldMkLst>
          <pc:docMk/>
          <pc:sldMk cId="0" sldId="270"/>
        </pc:sldMkLst>
      </pc:sldChg>
      <pc:sldChg chg="addSp delSp modSp mod ord modTransition">
        <pc:chgData name="João Gaspar" userId="7dec15aa-df9c-4e56-83fb-de5e1da84347" providerId="ADAL" clId="{9AD4385E-68CC-46DE-9653-306E1C5330D9}" dt="2024-03-04T22:23:42.129" v="3381" actId="14100"/>
        <pc:sldMkLst>
          <pc:docMk/>
          <pc:sldMk cId="0" sldId="271"/>
        </pc:sldMkLst>
        <pc:spChg chg="mod">
          <ac:chgData name="João Gaspar" userId="7dec15aa-df9c-4e56-83fb-de5e1da84347" providerId="ADAL" clId="{9AD4385E-68CC-46DE-9653-306E1C5330D9}" dt="2024-03-03T23:23:38.629" v="1030" actId="20577"/>
          <ac:spMkLst>
            <pc:docMk/>
            <pc:sldMk cId="0" sldId="271"/>
            <ac:spMk id="360" creationId="{00000000-0000-0000-0000-000000000000}"/>
          </ac:spMkLst>
        </pc:spChg>
        <pc:spChg chg="del">
          <ac:chgData name="João Gaspar" userId="7dec15aa-df9c-4e56-83fb-de5e1da84347" providerId="ADAL" clId="{9AD4385E-68CC-46DE-9653-306E1C5330D9}" dt="2024-03-03T23:23:18.166" v="1017" actId="478"/>
          <ac:spMkLst>
            <pc:docMk/>
            <pc:sldMk cId="0" sldId="271"/>
            <ac:spMk id="361" creationId="{00000000-0000-0000-0000-000000000000}"/>
          </ac:spMkLst>
        </pc:spChg>
        <pc:spChg chg="del">
          <ac:chgData name="João Gaspar" userId="7dec15aa-df9c-4e56-83fb-de5e1da84347" providerId="ADAL" clId="{9AD4385E-68CC-46DE-9653-306E1C5330D9}" dt="2024-03-03T23:23:41.168" v="1031" actId="478"/>
          <ac:spMkLst>
            <pc:docMk/>
            <pc:sldMk cId="0" sldId="271"/>
            <ac:spMk id="362" creationId="{00000000-0000-0000-0000-000000000000}"/>
          </ac:spMkLst>
        </pc:spChg>
        <pc:spChg chg="del">
          <ac:chgData name="João Gaspar" userId="7dec15aa-df9c-4e56-83fb-de5e1da84347" providerId="ADAL" clId="{9AD4385E-68CC-46DE-9653-306E1C5330D9}" dt="2024-03-03T23:23:41.921" v="1032" actId="478"/>
          <ac:spMkLst>
            <pc:docMk/>
            <pc:sldMk cId="0" sldId="271"/>
            <ac:spMk id="363" creationId="{00000000-0000-0000-0000-000000000000}"/>
          </ac:spMkLst>
        </pc:spChg>
        <pc:spChg chg="del">
          <ac:chgData name="João Gaspar" userId="7dec15aa-df9c-4e56-83fb-de5e1da84347" providerId="ADAL" clId="{9AD4385E-68CC-46DE-9653-306E1C5330D9}" dt="2024-03-03T23:23:44.929" v="1035" actId="478"/>
          <ac:spMkLst>
            <pc:docMk/>
            <pc:sldMk cId="0" sldId="271"/>
            <ac:spMk id="364" creationId="{00000000-0000-0000-0000-000000000000}"/>
          </ac:spMkLst>
        </pc:spChg>
        <pc:picChg chg="del">
          <ac:chgData name="João Gaspar" userId="7dec15aa-df9c-4e56-83fb-de5e1da84347" providerId="ADAL" clId="{9AD4385E-68CC-46DE-9653-306E1C5330D9}" dt="2024-03-04T22:20:45.406" v="3347" actId="478"/>
          <ac:picMkLst>
            <pc:docMk/>
            <pc:sldMk cId="0" sldId="271"/>
            <ac:picMk id="350" creationId="{00000000-0000-0000-0000-000000000000}"/>
          </ac:picMkLst>
        </pc:picChg>
        <pc:picChg chg="add mod">
          <ac:chgData name="João Gaspar" userId="7dec15aa-df9c-4e56-83fb-de5e1da84347" providerId="ADAL" clId="{9AD4385E-68CC-46DE-9653-306E1C5330D9}" dt="2024-03-04T22:23:42.129" v="3381" actId="14100"/>
          <ac:picMkLst>
            <pc:docMk/>
            <pc:sldMk cId="0" sldId="271"/>
            <ac:picMk id="5122" creationId="{73C098E9-A54E-4149-9CA5-1ACBEECB3A93}"/>
          </ac:picMkLst>
        </pc:picChg>
        <pc:cxnChg chg="del">
          <ac:chgData name="João Gaspar" userId="7dec15aa-df9c-4e56-83fb-de5e1da84347" providerId="ADAL" clId="{9AD4385E-68CC-46DE-9653-306E1C5330D9}" dt="2024-03-03T23:23:42.756" v="1033" actId="478"/>
          <ac:cxnSpMkLst>
            <pc:docMk/>
            <pc:sldMk cId="0" sldId="271"/>
            <ac:cxnSpMk id="355" creationId="{00000000-0000-0000-0000-000000000000}"/>
          </ac:cxnSpMkLst>
        </pc:cxnChg>
        <pc:cxnChg chg="del">
          <ac:chgData name="João Gaspar" userId="7dec15aa-df9c-4e56-83fb-de5e1da84347" providerId="ADAL" clId="{9AD4385E-68CC-46DE-9653-306E1C5330D9}" dt="2024-03-03T23:23:43.535" v="1034" actId="478"/>
          <ac:cxnSpMkLst>
            <pc:docMk/>
            <pc:sldMk cId="0" sldId="271"/>
            <ac:cxnSpMk id="356" creationId="{00000000-0000-0000-0000-000000000000}"/>
          </ac:cxnSpMkLst>
        </pc:cxnChg>
      </pc:sldChg>
      <pc:sldChg chg="del modTransition">
        <pc:chgData name="João Gaspar" userId="7dec15aa-df9c-4e56-83fb-de5e1da84347" providerId="ADAL" clId="{9AD4385E-68CC-46DE-9653-306E1C5330D9}" dt="2024-03-03T23:40:30.563" v="1338" actId="47"/>
        <pc:sldMkLst>
          <pc:docMk/>
          <pc:sldMk cId="0" sldId="272"/>
        </pc:sldMkLst>
      </pc:sldChg>
      <pc:sldChg chg="addSp delSp modSp mod ord modTransition modNotesTx">
        <pc:chgData name="João Gaspar" userId="7dec15aa-df9c-4e56-83fb-de5e1da84347" providerId="ADAL" clId="{9AD4385E-68CC-46DE-9653-306E1C5330D9}" dt="2024-03-04T23:30:38.286" v="5891" actId="14100"/>
        <pc:sldMkLst>
          <pc:docMk/>
          <pc:sldMk cId="0" sldId="273"/>
        </pc:sldMkLst>
        <pc:spChg chg="add mod ord">
          <ac:chgData name="João Gaspar" userId="7dec15aa-df9c-4e56-83fb-de5e1da84347" providerId="ADAL" clId="{9AD4385E-68CC-46DE-9653-306E1C5330D9}" dt="2024-03-04T23:30:38.286" v="5891" actId="14100"/>
          <ac:spMkLst>
            <pc:docMk/>
            <pc:sldMk cId="0" sldId="273"/>
            <ac:spMk id="2" creationId="{D25EE9D7-C0EA-4260-8433-52DFBB8ED117}"/>
          </ac:spMkLst>
        </pc:spChg>
        <pc:spChg chg="add del">
          <ac:chgData name="João Gaspar" userId="7dec15aa-df9c-4e56-83fb-de5e1da84347" providerId="ADAL" clId="{9AD4385E-68CC-46DE-9653-306E1C5330D9}" dt="2024-03-04T17:12:20.249" v="2698" actId="478"/>
          <ac:spMkLst>
            <pc:docMk/>
            <pc:sldMk cId="0" sldId="273"/>
            <ac:spMk id="393" creationId="{00000000-0000-0000-0000-000000000000}"/>
          </ac:spMkLst>
        </pc:spChg>
        <pc:spChg chg="mod topLvl">
          <ac:chgData name="João Gaspar" userId="7dec15aa-df9c-4e56-83fb-de5e1da84347" providerId="ADAL" clId="{9AD4385E-68CC-46DE-9653-306E1C5330D9}" dt="2024-03-03T23:41:48.020" v="1385" actId="1076"/>
          <ac:spMkLst>
            <pc:docMk/>
            <pc:sldMk cId="0" sldId="273"/>
            <ac:spMk id="403" creationId="{00000000-0000-0000-0000-000000000000}"/>
          </ac:spMkLst>
        </pc:spChg>
        <pc:spChg chg="del topLvl">
          <ac:chgData name="João Gaspar" userId="7dec15aa-df9c-4e56-83fb-de5e1da84347" providerId="ADAL" clId="{9AD4385E-68CC-46DE-9653-306E1C5330D9}" dt="2024-03-03T23:41:33.022" v="1381" actId="478"/>
          <ac:spMkLst>
            <pc:docMk/>
            <pc:sldMk cId="0" sldId="273"/>
            <ac:spMk id="404" creationId="{00000000-0000-0000-0000-000000000000}"/>
          </ac:spMkLst>
        </pc:spChg>
        <pc:spChg chg="mod">
          <ac:chgData name="João Gaspar" userId="7dec15aa-df9c-4e56-83fb-de5e1da84347" providerId="ADAL" clId="{9AD4385E-68CC-46DE-9653-306E1C5330D9}" dt="2024-03-04T17:12:42.531" v="2719" actId="20577"/>
          <ac:spMkLst>
            <pc:docMk/>
            <pc:sldMk cId="0" sldId="273"/>
            <ac:spMk id="406" creationId="{00000000-0000-0000-0000-000000000000}"/>
          </ac:spMkLst>
        </pc:spChg>
        <pc:spChg chg="mod">
          <ac:chgData name="João Gaspar" userId="7dec15aa-df9c-4e56-83fb-de5e1da84347" providerId="ADAL" clId="{9AD4385E-68CC-46DE-9653-306E1C5330D9}" dt="2024-03-04T19:09:05.463" v="2790" actId="113"/>
          <ac:spMkLst>
            <pc:docMk/>
            <pc:sldMk cId="0" sldId="273"/>
            <ac:spMk id="407" creationId="{00000000-0000-0000-0000-000000000000}"/>
          </ac:spMkLst>
        </pc:spChg>
        <pc:grpChg chg="del">
          <ac:chgData name="João Gaspar" userId="7dec15aa-df9c-4e56-83fb-de5e1da84347" providerId="ADAL" clId="{9AD4385E-68CC-46DE-9653-306E1C5330D9}" dt="2024-03-03T23:41:33.022" v="1381" actId="478"/>
          <ac:grpSpMkLst>
            <pc:docMk/>
            <pc:sldMk cId="0" sldId="273"/>
            <ac:grpSpMk id="402" creationId="{00000000-0000-0000-0000-000000000000}"/>
          </ac:grpSpMkLst>
        </pc:grpChg>
        <pc:grpChg chg="mod">
          <ac:chgData name="João Gaspar" userId="7dec15aa-df9c-4e56-83fb-de5e1da84347" providerId="ADAL" clId="{9AD4385E-68CC-46DE-9653-306E1C5330D9}" dt="2024-03-04T17:35:50.230" v="2728" actId="1036"/>
          <ac:grpSpMkLst>
            <pc:docMk/>
            <pc:sldMk cId="0" sldId="273"/>
            <ac:grpSpMk id="405" creationId="{00000000-0000-0000-0000-000000000000}"/>
          </ac:grpSpMkLst>
        </pc:grpChg>
        <pc:grpChg chg="del">
          <ac:chgData name="João Gaspar" userId="7dec15aa-df9c-4e56-83fb-de5e1da84347" providerId="ADAL" clId="{9AD4385E-68CC-46DE-9653-306E1C5330D9}" dt="2024-03-04T17:12:23.815" v="2700" actId="478"/>
          <ac:grpSpMkLst>
            <pc:docMk/>
            <pc:sldMk cId="0" sldId="273"/>
            <ac:grpSpMk id="408" creationId="{00000000-0000-0000-0000-000000000000}"/>
          </ac:grpSpMkLst>
        </pc:grpChg>
        <pc:grpChg chg="del">
          <ac:chgData name="João Gaspar" userId="7dec15aa-df9c-4e56-83fb-de5e1da84347" providerId="ADAL" clId="{9AD4385E-68CC-46DE-9653-306E1C5330D9}" dt="2024-03-04T17:12:14.881" v="2694" actId="478"/>
          <ac:grpSpMkLst>
            <pc:docMk/>
            <pc:sldMk cId="0" sldId="273"/>
            <ac:grpSpMk id="411" creationId="{00000000-0000-0000-0000-000000000000}"/>
          </ac:grpSpMkLst>
        </pc:grpChg>
        <pc:grpChg chg="del">
          <ac:chgData name="João Gaspar" userId="7dec15aa-df9c-4e56-83fb-de5e1da84347" providerId="ADAL" clId="{9AD4385E-68CC-46DE-9653-306E1C5330D9}" dt="2024-03-04T17:12:22.117" v="2699" actId="478"/>
          <ac:grpSpMkLst>
            <pc:docMk/>
            <pc:sldMk cId="0" sldId="273"/>
            <ac:grpSpMk id="414" creationId="{00000000-0000-0000-0000-000000000000}"/>
          </ac:grpSpMkLst>
        </pc:grpChg>
        <pc:picChg chg="del">
          <ac:chgData name="João Gaspar" userId="7dec15aa-df9c-4e56-83fb-de5e1da84347" providerId="ADAL" clId="{9AD4385E-68CC-46DE-9653-306E1C5330D9}" dt="2024-03-04T22:21:20.106" v="3348" actId="478"/>
          <ac:picMkLst>
            <pc:docMk/>
            <pc:sldMk cId="0" sldId="273"/>
            <ac:picMk id="394" creationId="{00000000-0000-0000-0000-000000000000}"/>
          </ac:picMkLst>
        </pc:picChg>
        <pc:picChg chg="del">
          <ac:chgData name="João Gaspar" userId="7dec15aa-df9c-4e56-83fb-de5e1da84347" providerId="ADAL" clId="{9AD4385E-68CC-46DE-9653-306E1C5330D9}" dt="2024-03-04T22:22:01.795" v="3361" actId="478"/>
          <ac:picMkLst>
            <pc:docMk/>
            <pc:sldMk cId="0" sldId="273"/>
            <ac:picMk id="395" creationId="{00000000-0000-0000-0000-000000000000}"/>
          </ac:picMkLst>
        </pc:picChg>
        <pc:picChg chg="add mod">
          <ac:chgData name="João Gaspar" userId="7dec15aa-df9c-4e56-83fb-de5e1da84347" providerId="ADAL" clId="{9AD4385E-68CC-46DE-9653-306E1C5330D9}" dt="2024-03-04T22:21:45.373" v="3357" actId="14100"/>
          <ac:picMkLst>
            <pc:docMk/>
            <pc:sldMk cId="0" sldId="273"/>
            <ac:picMk id="4098" creationId="{3AE653FD-AFA1-45D9-A8A2-9266C95F5524}"/>
          </ac:picMkLst>
        </pc:picChg>
        <pc:cxnChg chg="add del mod">
          <ac:chgData name="João Gaspar" userId="7dec15aa-df9c-4e56-83fb-de5e1da84347" providerId="ADAL" clId="{9AD4385E-68CC-46DE-9653-306E1C5330D9}" dt="2024-03-04T17:12:04.508" v="2692" actId="478"/>
          <ac:cxnSpMkLst>
            <pc:docMk/>
            <pc:sldMk cId="0" sldId="273"/>
            <ac:cxnSpMk id="24" creationId="{60C7DC0E-F107-4FBC-ACBE-0E554EA7BCCB}"/>
          </ac:cxnSpMkLst>
        </pc:cxnChg>
        <pc:cxnChg chg="del mod">
          <ac:chgData name="João Gaspar" userId="7dec15aa-df9c-4e56-83fb-de5e1da84347" providerId="ADAL" clId="{9AD4385E-68CC-46DE-9653-306E1C5330D9}" dt="2024-03-04T17:12:16.250" v="2695" actId="478"/>
          <ac:cxnSpMkLst>
            <pc:docMk/>
            <pc:sldMk cId="0" sldId="273"/>
            <ac:cxnSpMk id="397" creationId="{00000000-0000-0000-0000-000000000000}"/>
          </ac:cxnSpMkLst>
        </pc:cxnChg>
        <pc:cxnChg chg="mod">
          <ac:chgData name="João Gaspar" userId="7dec15aa-df9c-4e56-83fb-de5e1da84347" providerId="ADAL" clId="{9AD4385E-68CC-46DE-9653-306E1C5330D9}" dt="2024-03-04T17:12:02.801" v="2691" actId="1076"/>
          <ac:cxnSpMkLst>
            <pc:docMk/>
            <pc:sldMk cId="0" sldId="273"/>
            <ac:cxnSpMk id="399" creationId="{00000000-0000-0000-0000-000000000000}"/>
          </ac:cxnSpMkLst>
        </pc:cxnChg>
        <pc:cxnChg chg="del mod">
          <ac:chgData name="João Gaspar" userId="7dec15aa-df9c-4e56-83fb-de5e1da84347" providerId="ADAL" clId="{9AD4385E-68CC-46DE-9653-306E1C5330D9}" dt="2024-03-04T17:12:17.310" v="2696" actId="478"/>
          <ac:cxnSpMkLst>
            <pc:docMk/>
            <pc:sldMk cId="0" sldId="273"/>
            <ac:cxnSpMk id="400" creationId="{00000000-0000-0000-0000-000000000000}"/>
          </ac:cxnSpMkLst>
        </pc:cxnChg>
      </pc:sldChg>
      <pc:sldChg chg="del modTransition">
        <pc:chgData name="João Gaspar" userId="7dec15aa-df9c-4e56-83fb-de5e1da84347" providerId="ADAL" clId="{9AD4385E-68CC-46DE-9653-306E1C5330D9}" dt="2024-03-03T23:40:31.204" v="1339" actId="47"/>
        <pc:sldMkLst>
          <pc:docMk/>
          <pc:sldMk cId="0" sldId="274"/>
        </pc:sldMkLst>
      </pc:sldChg>
      <pc:sldChg chg="del modTransition">
        <pc:chgData name="João Gaspar" userId="7dec15aa-df9c-4e56-83fb-de5e1da84347" providerId="ADAL" clId="{9AD4385E-68CC-46DE-9653-306E1C5330D9}" dt="2024-03-03T23:40:32.384" v="1340" actId="47"/>
        <pc:sldMkLst>
          <pc:docMk/>
          <pc:sldMk cId="0" sldId="275"/>
        </pc:sldMkLst>
      </pc:sldChg>
      <pc:sldChg chg="del modTransition">
        <pc:chgData name="João Gaspar" userId="7dec15aa-df9c-4e56-83fb-de5e1da84347" providerId="ADAL" clId="{9AD4385E-68CC-46DE-9653-306E1C5330D9}" dt="2024-03-03T23:40:33.749" v="1341" actId="47"/>
        <pc:sldMkLst>
          <pc:docMk/>
          <pc:sldMk cId="0" sldId="276"/>
        </pc:sldMkLst>
      </pc:sldChg>
      <pc:sldChg chg="del modTransition">
        <pc:chgData name="João Gaspar" userId="7dec15aa-df9c-4e56-83fb-de5e1da84347" providerId="ADAL" clId="{9AD4385E-68CC-46DE-9653-306E1C5330D9}" dt="2024-03-03T23:40:34.103" v="1342" actId="47"/>
        <pc:sldMkLst>
          <pc:docMk/>
          <pc:sldMk cId="0" sldId="277"/>
        </pc:sldMkLst>
      </pc:sldChg>
      <pc:sldChg chg="del modTransition">
        <pc:chgData name="João Gaspar" userId="7dec15aa-df9c-4e56-83fb-de5e1da84347" providerId="ADAL" clId="{9AD4385E-68CC-46DE-9653-306E1C5330D9}" dt="2024-03-03T23:40:34.524" v="1343" actId="47"/>
        <pc:sldMkLst>
          <pc:docMk/>
          <pc:sldMk cId="0" sldId="278"/>
        </pc:sldMkLst>
      </pc:sldChg>
      <pc:sldChg chg="del modTransition">
        <pc:chgData name="João Gaspar" userId="7dec15aa-df9c-4e56-83fb-de5e1da84347" providerId="ADAL" clId="{9AD4385E-68CC-46DE-9653-306E1C5330D9}" dt="2024-03-03T23:40:35.292" v="1344" actId="47"/>
        <pc:sldMkLst>
          <pc:docMk/>
          <pc:sldMk cId="0" sldId="279"/>
        </pc:sldMkLst>
      </pc:sldChg>
      <pc:sldChg chg="addSp delSp modSp del mod modTransition">
        <pc:chgData name="João Gaspar" userId="7dec15aa-df9c-4e56-83fb-de5e1da84347" providerId="ADAL" clId="{9AD4385E-68CC-46DE-9653-306E1C5330D9}" dt="2024-03-04T17:13:02.474" v="2724" actId="47"/>
        <pc:sldMkLst>
          <pc:docMk/>
          <pc:sldMk cId="0" sldId="280"/>
        </pc:sldMkLst>
        <pc:spChg chg="add del mod ord">
          <ac:chgData name="João Gaspar" userId="7dec15aa-df9c-4e56-83fb-de5e1da84347" providerId="ADAL" clId="{9AD4385E-68CC-46DE-9653-306E1C5330D9}" dt="2024-03-03T23:42:48.602" v="1395" actId="478"/>
          <ac:spMkLst>
            <pc:docMk/>
            <pc:sldMk cId="0" sldId="280"/>
            <ac:spMk id="12" creationId="{532BE425-B820-4C3E-8531-A41008395155}"/>
          </ac:spMkLst>
        </pc:spChg>
        <pc:spChg chg="add mod ord">
          <ac:chgData name="João Gaspar" userId="7dec15aa-df9c-4e56-83fb-de5e1da84347" providerId="ADAL" clId="{9AD4385E-68CC-46DE-9653-306E1C5330D9}" dt="2024-03-03T23:43:01.516" v="1399" actId="167"/>
          <ac:spMkLst>
            <pc:docMk/>
            <pc:sldMk cId="0" sldId="280"/>
            <ac:spMk id="13" creationId="{E43B232D-ABE7-4342-BCAE-3E78980D7E6F}"/>
          </ac:spMkLst>
        </pc:spChg>
        <pc:spChg chg="add del mod">
          <ac:chgData name="João Gaspar" userId="7dec15aa-df9c-4e56-83fb-de5e1da84347" providerId="ADAL" clId="{9AD4385E-68CC-46DE-9653-306E1C5330D9}" dt="2024-03-03T23:42:38.131" v="1392" actId="478"/>
          <ac:spMkLst>
            <pc:docMk/>
            <pc:sldMk cId="0" sldId="280"/>
            <ac:spMk id="517" creationId="{00000000-0000-0000-0000-000000000000}"/>
          </ac:spMkLst>
        </pc:spChg>
        <pc:spChg chg="mod">
          <ac:chgData name="João Gaspar" userId="7dec15aa-df9c-4e56-83fb-de5e1da84347" providerId="ADAL" clId="{9AD4385E-68CC-46DE-9653-306E1C5330D9}" dt="2024-03-03T23:42:33.677" v="1391" actId="207"/>
          <ac:spMkLst>
            <pc:docMk/>
            <pc:sldMk cId="0" sldId="280"/>
            <ac:spMk id="518" creationId="{00000000-0000-0000-0000-000000000000}"/>
          </ac:spMkLst>
        </pc:spChg>
        <pc:spChg chg="del">
          <ac:chgData name="João Gaspar" userId="7dec15aa-df9c-4e56-83fb-de5e1da84347" providerId="ADAL" clId="{9AD4385E-68CC-46DE-9653-306E1C5330D9}" dt="2024-03-03T23:40:47.490" v="1350" actId="478"/>
          <ac:spMkLst>
            <pc:docMk/>
            <pc:sldMk cId="0" sldId="280"/>
            <ac:spMk id="519" creationId="{00000000-0000-0000-0000-000000000000}"/>
          </ac:spMkLst>
        </pc:spChg>
        <pc:spChg chg="del">
          <ac:chgData name="João Gaspar" userId="7dec15aa-df9c-4e56-83fb-de5e1da84347" providerId="ADAL" clId="{9AD4385E-68CC-46DE-9653-306E1C5330D9}" dt="2024-03-03T23:40:47.490" v="1350" actId="478"/>
          <ac:spMkLst>
            <pc:docMk/>
            <pc:sldMk cId="0" sldId="280"/>
            <ac:spMk id="520" creationId="{00000000-0000-0000-0000-000000000000}"/>
          </ac:spMkLst>
        </pc:spChg>
        <pc:spChg chg="del">
          <ac:chgData name="João Gaspar" userId="7dec15aa-df9c-4e56-83fb-de5e1da84347" providerId="ADAL" clId="{9AD4385E-68CC-46DE-9653-306E1C5330D9}" dt="2024-03-03T23:40:47.490" v="1350" actId="478"/>
          <ac:spMkLst>
            <pc:docMk/>
            <pc:sldMk cId="0" sldId="280"/>
            <ac:spMk id="521" creationId="{00000000-0000-0000-0000-000000000000}"/>
          </ac:spMkLst>
        </pc:spChg>
        <pc:picChg chg="del">
          <ac:chgData name="João Gaspar" userId="7dec15aa-df9c-4e56-83fb-de5e1da84347" providerId="ADAL" clId="{9AD4385E-68CC-46DE-9653-306E1C5330D9}" dt="2024-03-03T23:40:37.309" v="1345" actId="478"/>
          <ac:picMkLst>
            <pc:docMk/>
            <pc:sldMk cId="0" sldId="280"/>
            <ac:picMk id="526" creationId="{00000000-0000-0000-0000-000000000000}"/>
          </ac:picMkLst>
        </pc:picChg>
        <pc:cxnChg chg="mod">
          <ac:chgData name="João Gaspar" userId="7dec15aa-df9c-4e56-83fb-de5e1da84347" providerId="ADAL" clId="{9AD4385E-68CC-46DE-9653-306E1C5330D9}" dt="2024-03-03T23:42:28.625" v="1390" actId="13822"/>
          <ac:cxnSpMkLst>
            <pc:docMk/>
            <pc:sldMk cId="0" sldId="280"/>
            <ac:cxnSpMk id="522" creationId="{00000000-0000-0000-0000-000000000000}"/>
          </ac:cxnSpMkLst>
        </pc:cxnChg>
        <pc:cxnChg chg="mod">
          <ac:chgData name="João Gaspar" userId="7dec15aa-df9c-4e56-83fb-de5e1da84347" providerId="ADAL" clId="{9AD4385E-68CC-46DE-9653-306E1C5330D9}" dt="2024-03-03T23:42:28.625" v="1390" actId="13822"/>
          <ac:cxnSpMkLst>
            <pc:docMk/>
            <pc:sldMk cId="0" sldId="280"/>
            <ac:cxnSpMk id="523" creationId="{00000000-0000-0000-0000-000000000000}"/>
          </ac:cxnSpMkLst>
        </pc:cxnChg>
        <pc:cxnChg chg="mod">
          <ac:chgData name="João Gaspar" userId="7dec15aa-df9c-4e56-83fb-de5e1da84347" providerId="ADAL" clId="{9AD4385E-68CC-46DE-9653-306E1C5330D9}" dt="2024-03-03T23:42:28.625" v="1390" actId="13822"/>
          <ac:cxnSpMkLst>
            <pc:docMk/>
            <pc:sldMk cId="0" sldId="280"/>
            <ac:cxnSpMk id="524" creationId="{00000000-0000-0000-0000-000000000000}"/>
          </ac:cxnSpMkLst>
        </pc:cxnChg>
        <pc:cxnChg chg="mod">
          <ac:chgData name="João Gaspar" userId="7dec15aa-df9c-4e56-83fb-de5e1da84347" providerId="ADAL" clId="{9AD4385E-68CC-46DE-9653-306E1C5330D9}" dt="2024-03-03T23:42:28.625" v="1390" actId="13822"/>
          <ac:cxnSpMkLst>
            <pc:docMk/>
            <pc:sldMk cId="0" sldId="280"/>
            <ac:cxnSpMk id="525" creationId="{00000000-0000-0000-0000-000000000000}"/>
          </ac:cxnSpMkLst>
        </pc:cxnChg>
      </pc:sldChg>
      <pc:sldChg chg="addSp delSp modSp add del mod">
        <pc:chgData name="João Gaspar" userId="7dec15aa-df9c-4e56-83fb-de5e1da84347" providerId="ADAL" clId="{9AD4385E-68CC-46DE-9653-306E1C5330D9}" dt="2024-03-03T23:16:12.843" v="852" actId="47"/>
        <pc:sldMkLst>
          <pc:docMk/>
          <pc:sldMk cId="447322947" sldId="281"/>
        </pc:sldMkLst>
        <pc:spChg chg="add mod">
          <ac:chgData name="João Gaspar" userId="7dec15aa-df9c-4e56-83fb-de5e1da84347" providerId="ADAL" clId="{9AD4385E-68CC-46DE-9653-306E1C5330D9}" dt="2024-03-03T23:11:41.986" v="775" actId="1035"/>
          <ac:spMkLst>
            <pc:docMk/>
            <pc:sldMk cId="447322947" sldId="281"/>
            <ac:spMk id="15" creationId="{B1AE7C70-1660-4648-B980-858561E6AA3F}"/>
          </ac:spMkLst>
        </pc:spChg>
        <pc:spChg chg="add mod">
          <ac:chgData name="João Gaspar" userId="7dec15aa-df9c-4e56-83fb-de5e1da84347" providerId="ADAL" clId="{9AD4385E-68CC-46DE-9653-306E1C5330D9}" dt="2024-03-03T23:10:49.348" v="738" actId="1038"/>
          <ac:spMkLst>
            <pc:docMk/>
            <pc:sldMk cId="447322947" sldId="281"/>
            <ac:spMk id="16" creationId="{57B6F695-32A3-47DB-B635-341DA415F264}"/>
          </ac:spMkLst>
        </pc:spChg>
        <pc:spChg chg="del mod">
          <ac:chgData name="João Gaspar" userId="7dec15aa-df9c-4e56-83fb-de5e1da84347" providerId="ADAL" clId="{9AD4385E-68CC-46DE-9653-306E1C5330D9}" dt="2024-03-03T23:10:27.106" v="624" actId="478"/>
          <ac:spMkLst>
            <pc:docMk/>
            <pc:sldMk cId="447322947" sldId="281"/>
            <ac:spMk id="188" creationId="{00000000-0000-0000-0000-000000000000}"/>
          </ac:spMkLst>
        </pc:spChg>
        <pc:spChg chg="del mod">
          <ac:chgData name="João Gaspar" userId="7dec15aa-df9c-4e56-83fb-de5e1da84347" providerId="ADAL" clId="{9AD4385E-68CC-46DE-9653-306E1C5330D9}" dt="2024-03-03T23:10:35.809" v="676" actId="478"/>
          <ac:spMkLst>
            <pc:docMk/>
            <pc:sldMk cId="447322947" sldId="281"/>
            <ac:spMk id="190" creationId="{00000000-0000-0000-0000-000000000000}"/>
          </ac:spMkLst>
        </pc:spChg>
        <pc:picChg chg="mod">
          <ac:chgData name="João Gaspar" userId="7dec15aa-df9c-4e56-83fb-de5e1da84347" providerId="ADAL" clId="{9AD4385E-68CC-46DE-9653-306E1C5330D9}" dt="2024-03-03T23:09:57.600" v="613" actId="1038"/>
          <ac:picMkLst>
            <pc:docMk/>
            <pc:sldMk cId="447322947" sldId="281"/>
            <ac:picMk id="181" creationId="{00000000-0000-0000-0000-000000000000}"/>
          </ac:picMkLst>
        </pc:picChg>
        <pc:cxnChg chg="mod">
          <ac:chgData name="João Gaspar" userId="7dec15aa-df9c-4e56-83fb-de5e1da84347" providerId="ADAL" clId="{9AD4385E-68CC-46DE-9653-306E1C5330D9}" dt="2024-03-03T23:09:24.690" v="530" actId="14100"/>
          <ac:cxnSpMkLst>
            <pc:docMk/>
            <pc:sldMk cId="447322947" sldId="281"/>
            <ac:cxnSpMk id="182" creationId="{00000000-0000-0000-0000-000000000000}"/>
          </ac:cxnSpMkLst>
        </pc:cxnChg>
        <pc:cxnChg chg="mod">
          <ac:chgData name="João Gaspar" userId="7dec15aa-df9c-4e56-83fb-de5e1da84347" providerId="ADAL" clId="{9AD4385E-68CC-46DE-9653-306E1C5330D9}" dt="2024-03-03T23:10:05.858" v="622" actId="1038"/>
          <ac:cxnSpMkLst>
            <pc:docMk/>
            <pc:sldMk cId="447322947" sldId="281"/>
            <ac:cxnSpMk id="189" creationId="{00000000-0000-0000-0000-000000000000}"/>
          </ac:cxnSpMkLst>
        </pc:cxnChg>
      </pc:sldChg>
      <pc:sldChg chg="new del">
        <pc:chgData name="João Gaspar" userId="7dec15aa-df9c-4e56-83fb-de5e1da84347" providerId="ADAL" clId="{9AD4385E-68CC-46DE-9653-306E1C5330D9}" dt="2024-03-03T23:07:52.756" v="504" actId="47"/>
        <pc:sldMkLst>
          <pc:docMk/>
          <pc:sldMk cId="3083612034" sldId="281"/>
        </pc:sldMkLst>
      </pc:sldChg>
      <pc:sldChg chg="modSp add mod">
        <pc:chgData name="João Gaspar" userId="7dec15aa-df9c-4e56-83fb-de5e1da84347" providerId="ADAL" clId="{9AD4385E-68CC-46DE-9653-306E1C5330D9}" dt="2024-03-04T00:19:30.352" v="1783" actId="20577"/>
        <pc:sldMkLst>
          <pc:docMk/>
          <pc:sldMk cId="3636560215" sldId="282"/>
        </pc:sldMkLst>
        <pc:spChg chg="mod">
          <ac:chgData name="João Gaspar" userId="7dec15aa-df9c-4e56-83fb-de5e1da84347" providerId="ADAL" clId="{9AD4385E-68CC-46DE-9653-306E1C5330D9}" dt="2024-03-03T23:16:23.344" v="873" actId="14100"/>
          <ac:spMkLst>
            <pc:docMk/>
            <pc:sldMk cId="3636560215" sldId="282"/>
            <ac:spMk id="188" creationId="{00000000-0000-0000-0000-000000000000}"/>
          </ac:spMkLst>
        </pc:spChg>
        <pc:spChg chg="mod">
          <ac:chgData name="João Gaspar" userId="7dec15aa-df9c-4e56-83fb-de5e1da84347" providerId="ADAL" clId="{9AD4385E-68CC-46DE-9653-306E1C5330D9}" dt="2024-03-04T00:19:30.352" v="1783" actId="20577"/>
          <ac:spMkLst>
            <pc:docMk/>
            <pc:sldMk cId="3636560215" sldId="282"/>
            <ac:spMk id="190" creationId="{00000000-0000-0000-0000-000000000000}"/>
          </ac:spMkLst>
        </pc:spChg>
      </pc:sldChg>
      <pc:sldChg chg="addSp delSp modSp add mod">
        <pc:chgData name="João Gaspar" userId="7dec15aa-df9c-4e56-83fb-de5e1da84347" providerId="ADAL" clId="{9AD4385E-68CC-46DE-9653-306E1C5330D9}" dt="2024-03-04T23:04:28.336" v="4073" actId="207"/>
        <pc:sldMkLst>
          <pc:docMk/>
          <pc:sldMk cId="1660584752" sldId="283"/>
        </pc:sldMkLst>
        <pc:spChg chg="mod topLvl">
          <ac:chgData name="João Gaspar" userId="7dec15aa-df9c-4e56-83fb-de5e1da84347" providerId="ADAL" clId="{9AD4385E-68CC-46DE-9653-306E1C5330D9}" dt="2024-03-04T00:14:37.476" v="1706" actId="14100"/>
          <ac:spMkLst>
            <pc:docMk/>
            <pc:sldMk cId="1660584752" sldId="283"/>
            <ac:spMk id="11" creationId="{4EDA5B5C-AF8B-4604-A059-1A35C97EEB1D}"/>
          </ac:spMkLst>
        </pc:spChg>
        <pc:spChg chg="del mod topLvl">
          <ac:chgData name="João Gaspar" userId="7dec15aa-df9c-4e56-83fb-de5e1da84347" providerId="ADAL" clId="{9AD4385E-68CC-46DE-9653-306E1C5330D9}" dt="2024-03-04T00:00:23.254" v="1583" actId="478"/>
          <ac:spMkLst>
            <pc:docMk/>
            <pc:sldMk cId="1660584752" sldId="283"/>
            <ac:spMk id="12" creationId="{DDCD179C-BA5E-40BB-9529-8D0E3B1C13AD}"/>
          </ac:spMkLst>
        </pc:spChg>
        <pc:spChg chg="add mod">
          <ac:chgData name="João Gaspar" userId="7dec15aa-df9c-4e56-83fb-de5e1da84347" providerId="ADAL" clId="{9AD4385E-68CC-46DE-9653-306E1C5330D9}" dt="2024-03-04T17:41:14.320" v="2751" actId="1076"/>
          <ac:spMkLst>
            <pc:docMk/>
            <pc:sldMk cId="1660584752" sldId="283"/>
            <ac:spMk id="14" creationId="{CAD0E283-4883-42A1-8B56-891649BBE3B4}"/>
          </ac:spMkLst>
        </pc:spChg>
        <pc:spChg chg="mod">
          <ac:chgData name="João Gaspar" userId="7dec15aa-df9c-4e56-83fb-de5e1da84347" providerId="ADAL" clId="{9AD4385E-68CC-46DE-9653-306E1C5330D9}" dt="2024-03-04T00:15:47.749" v="1741" actId="1076"/>
          <ac:spMkLst>
            <pc:docMk/>
            <pc:sldMk cId="1660584752" sldId="283"/>
            <ac:spMk id="180" creationId="{00000000-0000-0000-0000-000000000000}"/>
          </ac:spMkLst>
        </pc:spChg>
        <pc:spChg chg="mod">
          <ac:chgData name="João Gaspar" userId="7dec15aa-df9c-4e56-83fb-de5e1da84347" providerId="ADAL" clId="{9AD4385E-68CC-46DE-9653-306E1C5330D9}" dt="2024-03-03T23:16:47.275" v="883" actId="20577"/>
          <ac:spMkLst>
            <pc:docMk/>
            <pc:sldMk cId="1660584752" sldId="283"/>
            <ac:spMk id="188" creationId="{00000000-0000-0000-0000-000000000000}"/>
          </ac:spMkLst>
        </pc:spChg>
        <pc:spChg chg="mod">
          <ac:chgData name="João Gaspar" userId="7dec15aa-df9c-4e56-83fb-de5e1da84347" providerId="ADAL" clId="{9AD4385E-68CC-46DE-9653-306E1C5330D9}" dt="2024-03-04T23:04:28.336" v="4073" actId="207"/>
          <ac:spMkLst>
            <pc:docMk/>
            <pc:sldMk cId="1660584752" sldId="283"/>
            <ac:spMk id="190" creationId="{00000000-0000-0000-0000-000000000000}"/>
          </ac:spMkLst>
        </pc:spChg>
        <pc:grpChg chg="add del mod">
          <ac:chgData name="João Gaspar" userId="7dec15aa-df9c-4e56-83fb-de5e1da84347" providerId="ADAL" clId="{9AD4385E-68CC-46DE-9653-306E1C5330D9}" dt="2024-03-04T00:00:23.254" v="1583" actId="478"/>
          <ac:grpSpMkLst>
            <pc:docMk/>
            <pc:sldMk cId="1660584752" sldId="283"/>
            <ac:grpSpMk id="10" creationId="{41A2EAEC-61E3-447E-9EEC-8903B8D18841}"/>
          </ac:grpSpMkLst>
        </pc:grpChg>
        <pc:graphicFrameChg chg="add mod modGraphic">
          <ac:chgData name="João Gaspar" userId="7dec15aa-df9c-4e56-83fb-de5e1da84347" providerId="ADAL" clId="{9AD4385E-68CC-46DE-9653-306E1C5330D9}" dt="2024-03-04T22:01:32.302" v="3280" actId="255"/>
          <ac:graphicFrameMkLst>
            <pc:docMk/>
            <pc:sldMk cId="1660584752" sldId="283"/>
            <ac:graphicFrameMk id="13" creationId="{39C83888-372A-44EE-A234-E090217F6F7A}"/>
          </ac:graphicFrameMkLst>
        </pc:graphicFrameChg>
      </pc:sldChg>
      <pc:sldChg chg="addSp delSp modSp add mod">
        <pc:chgData name="João Gaspar" userId="7dec15aa-df9c-4e56-83fb-de5e1da84347" providerId="ADAL" clId="{9AD4385E-68CC-46DE-9653-306E1C5330D9}" dt="2024-03-04T22:18:39.048" v="3323" actId="14100"/>
        <pc:sldMkLst>
          <pc:docMk/>
          <pc:sldMk cId="2312087593" sldId="284"/>
        </pc:sldMkLst>
        <pc:spChg chg="mod">
          <ac:chgData name="João Gaspar" userId="7dec15aa-df9c-4e56-83fb-de5e1da84347" providerId="ADAL" clId="{9AD4385E-68CC-46DE-9653-306E1C5330D9}" dt="2024-03-04T17:38:34.474" v="2731" actId="207"/>
          <ac:spMkLst>
            <pc:docMk/>
            <pc:sldMk cId="2312087593" sldId="284"/>
            <ac:spMk id="482" creationId="{00000000-0000-0000-0000-000000000000}"/>
          </ac:spMkLst>
        </pc:spChg>
        <pc:spChg chg="del">
          <ac:chgData name="João Gaspar" userId="7dec15aa-df9c-4e56-83fb-de5e1da84347" providerId="ADAL" clId="{9AD4385E-68CC-46DE-9653-306E1C5330D9}" dt="2024-03-03T23:18:52.381" v="946" actId="478"/>
          <ac:spMkLst>
            <pc:docMk/>
            <pc:sldMk cId="2312087593" sldId="284"/>
            <ac:spMk id="483" creationId="{00000000-0000-0000-0000-000000000000}"/>
          </ac:spMkLst>
        </pc:spChg>
        <pc:spChg chg="del">
          <ac:chgData name="João Gaspar" userId="7dec15aa-df9c-4e56-83fb-de5e1da84347" providerId="ADAL" clId="{9AD4385E-68CC-46DE-9653-306E1C5330D9}" dt="2024-03-03T23:18:53.643" v="947" actId="478"/>
          <ac:spMkLst>
            <pc:docMk/>
            <pc:sldMk cId="2312087593" sldId="284"/>
            <ac:spMk id="484" creationId="{00000000-0000-0000-0000-000000000000}"/>
          </ac:spMkLst>
        </pc:spChg>
        <pc:spChg chg="del">
          <ac:chgData name="João Gaspar" userId="7dec15aa-df9c-4e56-83fb-de5e1da84347" providerId="ADAL" clId="{9AD4385E-68CC-46DE-9653-306E1C5330D9}" dt="2024-03-03T23:18:54.717" v="948" actId="478"/>
          <ac:spMkLst>
            <pc:docMk/>
            <pc:sldMk cId="2312087593" sldId="284"/>
            <ac:spMk id="485" creationId="{00000000-0000-0000-0000-000000000000}"/>
          </ac:spMkLst>
        </pc:spChg>
        <pc:spChg chg="del">
          <ac:chgData name="João Gaspar" userId="7dec15aa-df9c-4e56-83fb-de5e1da84347" providerId="ADAL" clId="{9AD4385E-68CC-46DE-9653-306E1C5330D9}" dt="2024-03-03T23:18:57.300" v="950" actId="478"/>
          <ac:spMkLst>
            <pc:docMk/>
            <pc:sldMk cId="2312087593" sldId="284"/>
            <ac:spMk id="486" creationId="{00000000-0000-0000-0000-000000000000}"/>
          </ac:spMkLst>
        </pc:spChg>
        <pc:spChg chg="del">
          <ac:chgData name="João Gaspar" userId="7dec15aa-df9c-4e56-83fb-de5e1da84347" providerId="ADAL" clId="{9AD4385E-68CC-46DE-9653-306E1C5330D9}" dt="2024-03-03T23:18:55.857" v="949" actId="478"/>
          <ac:spMkLst>
            <pc:docMk/>
            <pc:sldMk cId="2312087593" sldId="284"/>
            <ac:spMk id="487" creationId="{00000000-0000-0000-0000-000000000000}"/>
          </ac:spMkLst>
        </pc:spChg>
        <pc:picChg chg="add del">
          <ac:chgData name="João Gaspar" userId="7dec15aa-df9c-4e56-83fb-de5e1da84347" providerId="ADAL" clId="{9AD4385E-68CC-46DE-9653-306E1C5330D9}" dt="2024-03-04T22:18:09.164" v="3315" actId="478"/>
          <ac:picMkLst>
            <pc:docMk/>
            <pc:sldMk cId="2312087593" sldId="284"/>
            <ac:picMk id="481" creationId="{00000000-0000-0000-0000-000000000000}"/>
          </ac:picMkLst>
        </pc:picChg>
        <pc:picChg chg="add del mod">
          <ac:chgData name="João Gaspar" userId="7dec15aa-df9c-4e56-83fb-de5e1da84347" providerId="ADAL" clId="{9AD4385E-68CC-46DE-9653-306E1C5330D9}" dt="2024-03-04T22:18:39.048" v="3323" actId="14100"/>
          <ac:picMkLst>
            <pc:docMk/>
            <pc:sldMk cId="2312087593" sldId="284"/>
            <ac:picMk id="2050" creationId="{B828C5B4-9563-4D8D-A16C-E74067771232}"/>
          </ac:picMkLst>
        </pc:picChg>
      </pc:sldChg>
      <pc:sldChg chg="addSp delSp modSp add mod">
        <pc:chgData name="João Gaspar" userId="7dec15aa-df9c-4e56-83fb-de5e1da84347" providerId="ADAL" clId="{9AD4385E-68CC-46DE-9653-306E1C5330D9}" dt="2024-03-04T22:20:36.093" v="3346" actId="14100"/>
        <pc:sldMkLst>
          <pc:docMk/>
          <pc:sldMk cId="1733754560" sldId="285"/>
        </pc:sldMkLst>
        <pc:spChg chg="add del mod">
          <ac:chgData name="João Gaspar" userId="7dec15aa-df9c-4e56-83fb-de5e1da84347" providerId="ADAL" clId="{9AD4385E-68CC-46DE-9653-306E1C5330D9}" dt="2024-03-03T23:21:12.651" v="1002"/>
          <ac:spMkLst>
            <pc:docMk/>
            <pc:sldMk cId="1733754560" sldId="285"/>
            <ac:spMk id="7" creationId="{2EB949F5-5518-439B-A58F-9A079534C324}"/>
          </ac:spMkLst>
        </pc:spChg>
        <pc:spChg chg="add mod ord">
          <ac:chgData name="João Gaspar" userId="7dec15aa-df9c-4e56-83fb-de5e1da84347" providerId="ADAL" clId="{9AD4385E-68CC-46DE-9653-306E1C5330D9}" dt="2024-03-04T22:20:03.090" v="3342" actId="20577"/>
          <ac:spMkLst>
            <pc:docMk/>
            <pc:sldMk cId="1733754560" sldId="285"/>
            <ac:spMk id="8" creationId="{F401C26E-E841-4F18-AF4A-810ABBE38630}"/>
          </ac:spMkLst>
        </pc:spChg>
        <pc:spChg chg="del">
          <ac:chgData name="João Gaspar" userId="7dec15aa-df9c-4e56-83fb-de5e1da84347" providerId="ADAL" clId="{9AD4385E-68CC-46DE-9653-306E1C5330D9}" dt="2024-03-03T23:21:10.879" v="1000" actId="478"/>
          <ac:spMkLst>
            <pc:docMk/>
            <pc:sldMk cId="1733754560" sldId="285"/>
            <ac:spMk id="497" creationId="{00000000-0000-0000-0000-000000000000}"/>
          </ac:spMkLst>
        </pc:spChg>
        <pc:spChg chg="mod">
          <ac:chgData name="João Gaspar" userId="7dec15aa-df9c-4e56-83fb-de5e1da84347" providerId="ADAL" clId="{9AD4385E-68CC-46DE-9653-306E1C5330D9}" dt="2024-03-03T23:22:22.714" v="1014" actId="1582"/>
          <ac:spMkLst>
            <pc:docMk/>
            <pc:sldMk cId="1733754560" sldId="285"/>
            <ac:spMk id="500" creationId="{00000000-0000-0000-0000-000000000000}"/>
          </ac:spMkLst>
        </pc:spChg>
        <pc:spChg chg="mod">
          <ac:chgData name="João Gaspar" userId="7dec15aa-df9c-4e56-83fb-de5e1da84347" providerId="ADAL" clId="{9AD4385E-68CC-46DE-9653-306E1C5330D9}" dt="2024-03-03T23:22:55.678" v="1016" actId="207"/>
          <ac:spMkLst>
            <pc:docMk/>
            <pc:sldMk cId="1733754560" sldId="285"/>
            <ac:spMk id="501" creationId="{00000000-0000-0000-0000-000000000000}"/>
          </ac:spMkLst>
        </pc:spChg>
        <pc:spChg chg="del">
          <ac:chgData name="João Gaspar" userId="7dec15aa-df9c-4e56-83fb-de5e1da84347" providerId="ADAL" clId="{9AD4385E-68CC-46DE-9653-306E1C5330D9}" dt="2024-03-03T23:20:02.668" v="985" actId="478"/>
          <ac:spMkLst>
            <pc:docMk/>
            <pc:sldMk cId="1733754560" sldId="285"/>
            <ac:spMk id="502" creationId="{00000000-0000-0000-0000-000000000000}"/>
          </ac:spMkLst>
        </pc:spChg>
        <pc:picChg chg="del mod">
          <ac:chgData name="João Gaspar" userId="7dec15aa-df9c-4e56-83fb-de5e1da84347" providerId="ADAL" clId="{9AD4385E-68CC-46DE-9653-306E1C5330D9}" dt="2024-03-04T22:19:21.352" v="3326" actId="478"/>
          <ac:picMkLst>
            <pc:docMk/>
            <pc:sldMk cId="1733754560" sldId="285"/>
            <ac:picMk id="498" creationId="{00000000-0000-0000-0000-000000000000}"/>
          </ac:picMkLst>
        </pc:picChg>
        <pc:picChg chg="add mod">
          <ac:chgData name="João Gaspar" userId="7dec15aa-df9c-4e56-83fb-de5e1da84347" providerId="ADAL" clId="{9AD4385E-68CC-46DE-9653-306E1C5330D9}" dt="2024-03-04T22:20:36.093" v="3346" actId="14100"/>
          <ac:picMkLst>
            <pc:docMk/>
            <pc:sldMk cId="1733754560" sldId="285"/>
            <ac:picMk id="3074" creationId="{DACE9C06-B01C-4004-BF41-3CDBD25B860A}"/>
          </ac:picMkLst>
        </pc:picChg>
        <pc:cxnChg chg="mod">
          <ac:chgData name="João Gaspar" userId="7dec15aa-df9c-4e56-83fb-de5e1da84347" providerId="ADAL" clId="{9AD4385E-68CC-46DE-9653-306E1C5330D9}" dt="2024-03-03T23:21:46.379" v="1007" actId="13822"/>
          <ac:cxnSpMkLst>
            <pc:docMk/>
            <pc:sldMk cId="1733754560" sldId="285"/>
            <ac:cxnSpMk id="499" creationId="{00000000-0000-0000-0000-000000000000}"/>
          </ac:cxnSpMkLst>
        </pc:cxnChg>
      </pc:sldChg>
      <pc:sldChg chg="del">
        <pc:chgData name="João Gaspar" userId="7dec15aa-df9c-4e56-83fb-de5e1da84347" providerId="ADAL" clId="{9AD4385E-68CC-46DE-9653-306E1C5330D9}" dt="2024-03-04T00:16:47.780" v="1748" actId="47"/>
        <pc:sldMkLst>
          <pc:docMk/>
          <pc:sldMk cId="3242721903" sldId="286"/>
        </pc:sldMkLst>
      </pc:sldChg>
      <pc:sldChg chg="delSp modSp add mod modNotesTx">
        <pc:chgData name="João Gaspar" userId="7dec15aa-df9c-4e56-83fb-de5e1da84347" providerId="ADAL" clId="{9AD4385E-68CC-46DE-9653-306E1C5330D9}" dt="2024-03-04T23:10:08.513" v="4496" actId="20577"/>
        <pc:sldMkLst>
          <pc:docMk/>
          <pc:sldMk cId="2871575685" sldId="287"/>
        </pc:sldMkLst>
        <pc:spChg chg="mod">
          <ac:chgData name="João Gaspar" userId="7dec15aa-df9c-4e56-83fb-de5e1da84347" providerId="ADAL" clId="{9AD4385E-68CC-46DE-9653-306E1C5330D9}" dt="2024-03-03T23:33:20.398" v="1184" actId="1076"/>
          <ac:spMkLst>
            <pc:docMk/>
            <pc:sldMk cId="2871575685" sldId="287"/>
            <ac:spMk id="268" creationId="{00000000-0000-0000-0000-000000000000}"/>
          </ac:spMkLst>
        </pc:spChg>
        <pc:spChg chg="mod">
          <ac:chgData name="João Gaspar" userId="7dec15aa-df9c-4e56-83fb-de5e1da84347" providerId="ADAL" clId="{9AD4385E-68CC-46DE-9653-306E1C5330D9}" dt="2024-03-04T00:44:53.687" v="1868" actId="20577"/>
          <ac:spMkLst>
            <pc:docMk/>
            <pc:sldMk cId="2871575685" sldId="287"/>
            <ac:spMk id="269" creationId="{00000000-0000-0000-0000-000000000000}"/>
          </ac:spMkLst>
        </pc:spChg>
        <pc:spChg chg="mod">
          <ac:chgData name="João Gaspar" userId="7dec15aa-df9c-4e56-83fb-de5e1da84347" providerId="ADAL" clId="{9AD4385E-68CC-46DE-9653-306E1C5330D9}" dt="2024-03-04T19:40:53.618" v="3172" actId="20577"/>
          <ac:spMkLst>
            <pc:docMk/>
            <pc:sldMk cId="2871575685" sldId="287"/>
            <ac:spMk id="270" creationId="{00000000-0000-0000-0000-000000000000}"/>
          </ac:spMkLst>
        </pc:spChg>
        <pc:picChg chg="mod ord modCrop">
          <ac:chgData name="João Gaspar" userId="7dec15aa-df9c-4e56-83fb-de5e1da84347" providerId="ADAL" clId="{9AD4385E-68CC-46DE-9653-306E1C5330D9}" dt="2024-03-04T17:46:06.352" v="2769" actId="14100"/>
          <ac:picMkLst>
            <pc:docMk/>
            <pc:sldMk cId="2871575685" sldId="287"/>
            <ac:picMk id="2" creationId="{0CDC70B3-9093-2EB9-D457-21AC3E00DC2D}"/>
          </ac:picMkLst>
        </pc:picChg>
        <pc:picChg chg="del">
          <ac:chgData name="João Gaspar" userId="7dec15aa-df9c-4e56-83fb-de5e1da84347" providerId="ADAL" clId="{9AD4385E-68CC-46DE-9653-306E1C5330D9}" dt="2024-03-03T23:35:15.007" v="1208" actId="478"/>
          <ac:picMkLst>
            <pc:docMk/>
            <pc:sldMk cId="2871575685" sldId="287"/>
            <ac:picMk id="265" creationId="{00000000-0000-0000-0000-000000000000}"/>
          </ac:picMkLst>
        </pc:picChg>
      </pc:sldChg>
      <pc:sldChg chg="addSp delSp modSp add mod delAnim modAnim">
        <pc:chgData name="João Gaspar" userId="7dec15aa-df9c-4e56-83fb-de5e1da84347" providerId="ADAL" clId="{9AD4385E-68CC-46DE-9653-306E1C5330D9}" dt="2024-03-04T19:52:25.867" v="3247" actId="171"/>
        <pc:sldMkLst>
          <pc:docMk/>
          <pc:sldMk cId="229950771" sldId="288"/>
        </pc:sldMkLst>
        <pc:spChg chg="ord">
          <ac:chgData name="João Gaspar" userId="7dec15aa-df9c-4e56-83fb-de5e1da84347" providerId="ADAL" clId="{9AD4385E-68CC-46DE-9653-306E1C5330D9}" dt="2024-03-04T19:52:08.570" v="3239" actId="170"/>
          <ac:spMkLst>
            <pc:docMk/>
            <pc:sldMk cId="229950771" sldId="288"/>
            <ac:spMk id="264" creationId="{00000000-0000-0000-0000-000000000000}"/>
          </ac:spMkLst>
        </pc:spChg>
        <pc:spChg chg="mod">
          <ac:chgData name="João Gaspar" userId="7dec15aa-df9c-4e56-83fb-de5e1da84347" providerId="ADAL" clId="{9AD4385E-68CC-46DE-9653-306E1C5330D9}" dt="2024-03-03T23:35:09.454" v="1206" actId="1076"/>
          <ac:spMkLst>
            <pc:docMk/>
            <pc:sldMk cId="229950771" sldId="288"/>
            <ac:spMk id="268" creationId="{00000000-0000-0000-0000-000000000000}"/>
          </ac:spMkLst>
        </pc:spChg>
        <pc:spChg chg="mod">
          <ac:chgData name="João Gaspar" userId="7dec15aa-df9c-4e56-83fb-de5e1da84347" providerId="ADAL" clId="{9AD4385E-68CC-46DE-9653-306E1C5330D9}" dt="2024-03-04T00:47:58.666" v="1932" actId="20577"/>
          <ac:spMkLst>
            <pc:docMk/>
            <pc:sldMk cId="229950771" sldId="288"/>
            <ac:spMk id="269" creationId="{00000000-0000-0000-0000-000000000000}"/>
          </ac:spMkLst>
        </pc:spChg>
        <pc:spChg chg="mod">
          <ac:chgData name="João Gaspar" userId="7dec15aa-df9c-4e56-83fb-de5e1da84347" providerId="ADAL" clId="{9AD4385E-68CC-46DE-9653-306E1C5330D9}" dt="2024-03-04T19:46:25.335" v="3219" actId="20577"/>
          <ac:spMkLst>
            <pc:docMk/>
            <pc:sldMk cId="229950771" sldId="288"/>
            <ac:spMk id="270" creationId="{00000000-0000-0000-0000-000000000000}"/>
          </ac:spMkLst>
        </pc:spChg>
        <pc:picChg chg="del mod ord">
          <ac:chgData name="João Gaspar" userId="7dec15aa-df9c-4e56-83fb-de5e1da84347" providerId="ADAL" clId="{9AD4385E-68CC-46DE-9653-306E1C5330D9}" dt="2024-03-04T19:51:38.177" v="3231" actId="478"/>
          <ac:picMkLst>
            <pc:docMk/>
            <pc:sldMk cId="229950771" sldId="288"/>
            <ac:picMk id="2" creationId="{12DFF086-B333-5C8E-F458-07BF7F17A9D2}"/>
          </ac:picMkLst>
        </pc:picChg>
        <pc:picChg chg="add del mod">
          <ac:chgData name="João Gaspar" userId="7dec15aa-df9c-4e56-83fb-de5e1da84347" providerId="ADAL" clId="{9AD4385E-68CC-46DE-9653-306E1C5330D9}" dt="2024-03-04T19:51:26.369" v="3223" actId="478"/>
          <ac:picMkLst>
            <pc:docMk/>
            <pc:sldMk cId="229950771" sldId="288"/>
            <ac:picMk id="4" creationId="{6C9AE081-48A5-4E7E-99DD-DBEEEFB694C0}"/>
          </ac:picMkLst>
        </pc:picChg>
        <pc:picChg chg="add del mod">
          <ac:chgData name="João Gaspar" userId="7dec15aa-df9c-4e56-83fb-de5e1da84347" providerId="ADAL" clId="{9AD4385E-68CC-46DE-9653-306E1C5330D9}" dt="2024-03-04T19:51:33.909" v="3227" actId="478"/>
          <ac:picMkLst>
            <pc:docMk/>
            <pc:sldMk cId="229950771" sldId="288"/>
            <ac:picMk id="5" creationId="{2B76C6E0-D7BE-4A82-B468-201E3D3673A1}"/>
          </ac:picMkLst>
        </pc:picChg>
        <pc:picChg chg="add mod ord">
          <ac:chgData name="João Gaspar" userId="7dec15aa-df9c-4e56-83fb-de5e1da84347" providerId="ADAL" clId="{9AD4385E-68CC-46DE-9653-306E1C5330D9}" dt="2024-03-04T19:52:25.867" v="3247" actId="171"/>
          <ac:picMkLst>
            <pc:docMk/>
            <pc:sldMk cId="229950771" sldId="288"/>
            <ac:picMk id="7" creationId="{D8033EC6-846D-42C3-90F1-9C974D4B20F8}"/>
          </ac:picMkLst>
        </pc:picChg>
        <pc:picChg chg="del">
          <ac:chgData name="João Gaspar" userId="7dec15aa-df9c-4e56-83fb-de5e1da84347" providerId="ADAL" clId="{9AD4385E-68CC-46DE-9653-306E1C5330D9}" dt="2024-03-03T23:35:16.271" v="1209" actId="478"/>
          <ac:picMkLst>
            <pc:docMk/>
            <pc:sldMk cId="229950771" sldId="288"/>
            <ac:picMk id="265" creationId="{00000000-0000-0000-0000-000000000000}"/>
          </ac:picMkLst>
        </pc:picChg>
        <pc:cxnChg chg="ord">
          <ac:chgData name="João Gaspar" userId="7dec15aa-df9c-4e56-83fb-de5e1da84347" providerId="ADAL" clId="{9AD4385E-68CC-46DE-9653-306E1C5330D9}" dt="2024-03-04T17:46:30.625" v="2774" actId="170"/>
          <ac:cxnSpMkLst>
            <pc:docMk/>
            <pc:sldMk cId="229950771" sldId="288"/>
            <ac:cxnSpMk id="266" creationId="{00000000-0000-0000-0000-000000000000}"/>
          </ac:cxnSpMkLst>
        </pc:cxnChg>
      </pc:sldChg>
      <pc:sldChg chg="addSp delSp modSp add mod">
        <pc:chgData name="João Gaspar" userId="7dec15aa-df9c-4e56-83fb-de5e1da84347" providerId="ADAL" clId="{9AD4385E-68CC-46DE-9653-306E1C5330D9}" dt="2024-03-04T16:59:34.201" v="2652"/>
        <pc:sldMkLst>
          <pc:docMk/>
          <pc:sldMk cId="3540391198" sldId="289"/>
        </pc:sldMkLst>
        <pc:spChg chg="add del mod">
          <ac:chgData name="João Gaspar" userId="7dec15aa-df9c-4e56-83fb-de5e1da84347" providerId="ADAL" clId="{9AD4385E-68CC-46DE-9653-306E1C5330D9}" dt="2024-03-03T23:42:55.018" v="1397" actId="21"/>
          <ac:spMkLst>
            <pc:docMk/>
            <pc:sldMk cId="3540391198" sldId="289"/>
            <ac:spMk id="312" creationId="{00000000-0000-0000-0000-000000000000}"/>
          </ac:spMkLst>
        </pc:spChg>
        <pc:spChg chg="del">
          <ac:chgData name="João Gaspar" userId="7dec15aa-df9c-4e56-83fb-de5e1da84347" providerId="ADAL" clId="{9AD4385E-68CC-46DE-9653-306E1C5330D9}" dt="2024-03-03T23:38:47.414" v="1317" actId="478"/>
          <ac:spMkLst>
            <pc:docMk/>
            <pc:sldMk cId="3540391198" sldId="289"/>
            <ac:spMk id="326" creationId="{00000000-0000-0000-0000-000000000000}"/>
          </ac:spMkLst>
        </pc:spChg>
        <pc:spChg chg="mod">
          <ac:chgData name="João Gaspar" userId="7dec15aa-df9c-4e56-83fb-de5e1da84347" providerId="ADAL" clId="{9AD4385E-68CC-46DE-9653-306E1C5330D9}" dt="2024-03-04T16:52:02.410" v="2623" actId="20577"/>
          <ac:spMkLst>
            <pc:docMk/>
            <pc:sldMk cId="3540391198" sldId="289"/>
            <ac:spMk id="327" creationId="{00000000-0000-0000-0000-000000000000}"/>
          </ac:spMkLst>
        </pc:spChg>
        <pc:spChg chg="mod">
          <ac:chgData name="João Gaspar" userId="7dec15aa-df9c-4e56-83fb-de5e1da84347" providerId="ADAL" clId="{9AD4385E-68CC-46DE-9653-306E1C5330D9}" dt="2024-03-04T16:59:03.679" v="2651" actId="122"/>
          <ac:spMkLst>
            <pc:docMk/>
            <pc:sldMk cId="3540391198" sldId="289"/>
            <ac:spMk id="328" creationId="{00000000-0000-0000-0000-000000000000}"/>
          </ac:spMkLst>
        </pc:spChg>
        <pc:spChg chg="del mod">
          <ac:chgData name="João Gaspar" userId="7dec15aa-df9c-4e56-83fb-de5e1da84347" providerId="ADAL" clId="{9AD4385E-68CC-46DE-9653-306E1C5330D9}" dt="2024-03-04T16:48:27.472" v="2596" actId="478"/>
          <ac:spMkLst>
            <pc:docMk/>
            <pc:sldMk cId="3540391198" sldId="289"/>
            <ac:spMk id="329" creationId="{00000000-0000-0000-0000-000000000000}"/>
          </ac:spMkLst>
        </pc:spChg>
        <pc:spChg chg="del">
          <ac:chgData name="João Gaspar" userId="7dec15aa-df9c-4e56-83fb-de5e1da84347" providerId="ADAL" clId="{9AD4385E-68CC-46DE-9653-306E1C5330D9}" dt="2024-03-04T16:48:34.304" v="2598" actId="478"/>
          <ac:spMkLst>
            <pc:docMk/>
            <pc:sldMk cId="3540391198" sldId="289"/>
            <ac:spMk id="330" creationId="{00000000-0000-0000-0000-000000000000}"/>
          </ac:spMkLst>
        </pc:spChg>
        <pc:spChg chg="mod">
          <ac:chgData name="João Gaspar" userId="7dec15aa-df9c-4e56-83fb-de5e1da84347" providerId="ADAL" clId="{9AD4385E-68CC-46DE-9653-306E1C5330D9}" dt="2024-03-04T16:54:16.182" v="2648" actId="20577"/>
          <ac:spMkLst>
            <pc:docMk/>
            <pc:sldMk cId="3540391198" sldId="289"/>
            <ac:spMk id="331" creationId="{00000000-0000-0000-0000-000000000000}"/>
          </ac:spMkLst>
        </pc:spChg>
        <pc:spChg chg="del">
          <ac:chgData name="João Gaspar" userId="7dec15aa-df9c-4e56-83fb-de5e1da84347" providerId="ADAL" clId="{9AD4385E-68CC-46DE-9653-306E1C5330D9}" dt="2024-03-04T16:48:35.700" v="2599" actId="478"/>
          <ac:spMkLst>
            <pc:docMk/>
            <pc:sldMk cId="3540391198" sldId="289"/>
            <ac:spMk id="332" creationId="{00000000-0000-0000-0000-000000000000}"/>
          </ac:spMkLst>
        </pc:spChg>
        <pc:spChg chg="del mod">
          <ac:chgData name="João Gaspar" userId="7dec15aa-df9c-4e56-83fb-de5e1da84347" providerId="ADAL" clId="{9AD4385E-68CC-46DE-9653-306E1C5330D9}" dt="2024-03-04T16:48:25.800" v="2595" actId="478"/>
          <ac:spMkLst>
            <pc:docMk/>
            <pc:sldMk cId="3540391198" sldId="289"/>
            <ac:spMk id="333" creationId="{00000000-0000-0000-0000-000000000000}"/>
          </ac:spMkLst>
        </pc:spChg>
        <pc:spChg chg="mod">
          <ac:chgData name="João Gaspar" userId="7dec15aa-df9c-4e56-83fb-de5e1da84347" providerId="ADAL" clId="{9AD4385E-68CC-46DE-9653-306E1C5330D9}" dt="2024-03-04T16:59:34.201" v="2652"/>
          <ac:spMkLst>
            <pc:docMk/>
            <pc:sldMk cId="3540391198" sldId="289"/>
            <ac:spMk id="334" creationId="{00000000-0000-0000-0000-000000000000}"/>
          </ac:spMkLst>
        </pc:spChg>
        <pc:picChg chg="add mod ord modCrop">
          <ac:chgData name="João Gaspar" userId="7dec15aa-df9c-4e56-83fb-de5e1da84347" providerId="ADAL" clId="{9AD4385E-68CC-46DE-9653-306E1C5330D9}" dt="2024-03-04T16:51:51.012" v="2617" actId="18131"/>
          <ac:picMkLst>
            <pc:docMk/>
            <pc:sldMk cId="3540391198" sldId="289"/>
            <ac:picMk id="3" creationId="{F95F5AC6-63AB-42A5-9A05-71D24AF03FD9}"/>
          </ac:picMkLst>
        </pc:picChg>
        <pc:picChg chg="add del mod">
          <ac:chgData name="João Gaspar" userId="7dec15aa-df9c-4e56-83fb-de5e1da84347" providerId="ADAL" clId="{9AD4385E-68CC-46DE-9653-306E1C5330D9}" dt="2024-03-04T16:53:32.120" v="2633" actId="478"/>
          <ac:picMkLst>
            <pc:docMk/>
            <pc:sldMk cId="3540391198" sldId="289"/>
            <ac:picMk id="5" creationId="{24A933E7-0B04-4B6F-BCD1-0EF75DA36BFF}"/>
          </ac:picMkLst>
        </pc:picChg>
        <pc:picChg chg="add mod ord">
          <ac:chgData name="João Gaspar" userId="7dec15aa-df9c-4e56-83fb-de5e1da84347" providerId="ADAL" clId="{9AD4385E-68CC-46DE-9653-306E1C5330D9}" dt="2024-03-04T16:54:07.029" v="2643" actId="170"/>
          <ac:picMkLst>
            <pc:docMk/>
            <pc:sldMk cId="3540391198" sldId="289"/>
            <ac:picMk id="7" creationId="{542B5928-EB0A-4D60-B10B-EB8C34C6415B}"/>
          </ac:picMkLst>
        </pc:picChg>
        <pc:picChg chg="del mod">
          <ac:chgData name="João Gaspar" userId="7dec15aa-df9c-4e56-83fb-de5e1da84347" providerId="ADAL" clId="{9AD4385E-68CC-46DE-9653-306E1C5330D9}" dt="2024-03-04T16:51:33.381" v="2615" actId="478"/>
          <ac:picMkLst>
            <pc:docMk/>
            <pc:sldMk cId="3540391198" sldId="289"/>
            <ac:picMk id="313" creationId="{00000000-0000-0000-0000-000000000000}"/>
          </ac:picMkLst>
        </pc:picChg>
        <pc:picChg chg="del mod">
          <ac:chgData name="João Gaspar" userId="7dec15aa-df9c-4e56-83fb-de5e1da84347" providerId="ADAL" clId="{9AD4385E-68CC-46DE-9653-306E1C5330D9}" dt="2024-03-04T16:51:31.631" v="2614" actId="478"/>
          <ac:picMkLst>
            <pc:docMk/>
            <pc:sldMk cId="3540391198" sldId="289"/>
            <ac:picMk id="314" creationId="{00000000-0000-0000-0000-000000000000}"/>
          </ac:picMkLst>
        </pc:picChg>
        <pc:picChg chg="del mod">
          <ac:chgData name="João Gaspar" userId="7dec15aa-df9c-4e56-83fb-de5e1da84347" providerId="ADAL" clId="{9AD4385E-68CC-46DE-9653-306E1C5330D9}" dt="2024-03-04T16:50:45.030" v="2604" actId="478"/>
          <ac:picMkLst>
            <pc:docMk/>
            <pc:sldMk cId="3540391198" sldId="289"/>
            <ac:picMk id="315" creationId="{00000000-0000-0000-0000-000000000000}"/>
          </ac:picMkLst>
        </pc:picChg>
        <pc:picChg chg="del mod">
          <ac:chgData name="João Gaspar" userId="7dec15aa-df9c-4e56-83fb-de5e1da84347" providerId="ADAL" clId="{9AD4385E-68CC-46DE-9653-306E1C5330D9}" dt="2024-03-04T16:50:43.661" v="2603" actId="478"/>
          <ac:picMkLst>
            <pc:docMk/>
            <pc:sldMk cId="3540391198" sldId="289"/>
            <ac:picMk id="316" creationId="{00000000-0000-0000-0000-000000000000}"/>
          </ac:picMkLst>
        </pc:picChg>
        <pc:cxnChg chg="del">
          <ac:chgData name="João Gaspar" userId="7dec15aa-df9c-4e56-83fb-de5e1da84347" providerId="ADAL" clId="{9AD4385E-68CC-46DE-9653-306E1C5330D9}" dt="2024-03-03T23:38:49.395" v="1318" actId="478"/>
          <ac:cxnSpMkLst>
            <pc:docMk/>
            <pc:sldMk cId="3540391198" sldId="289"/>
            <ac:cxnSpMk id="321" creationId="{00000000-0000-0000-0000-000000000000}"/>
          </ac:cxnSpMkLst>
        </pc:cxnChg>
        <pc:cxnChg chg="mod">
          <ac:chgData name="João Gaspar" userId="7dec15aa-df9c-4e56-83fb-de5e1da84347" providerId="ADAL" clId="{9AD4385E-68CC-46DE-9653-306E1C5330D9}" dt="2024-03-03T23:39:19.371" v="1325" actId="14100"/>
          <ac:cxnSpMkLst>
            <pc:docMk/>
            <pc:sldMk cId="3540391198" sldId="289"/>
            <ac:cxnSpMk id="322" creationId="{00000000-0000-0000-0000-000000000000}"/>
          </ac:cxnSpMkLst>
        </pc:cxnChg>
        <pc:cxnChg chg="del mod">
          <ac:chgData name="João Gaspar" userId="7dec15aa-df9c-4e56-83fb-de5e1da84347" providerId="ADAL" clId="{9AD4385E-68CC-46DE-9653-306E1C5330D9}" dt="2024-03-04T16:48:12.560" v="2593" actId="478"/>
          <ac:cxnSpMkLst>
            <pc:docMk/>
            <pc:sldMk cId="3540391198" sldId="289"/>
            <ac:cxnSpMk id="323" creationId="{00000000-0000-0000-0000-000000000000}"/>
          </ac:cxnSpMkLst>
        </pc:cxnChg>
        <pc:cxnChg chg="del mod">
          <ac:chgData name="João Gaspar" userId="7dec15aa-df9c-4e56-83fb-de5e1da84347" providerId="ADAL" clId="{9AD4385E-68CC-46DE-9653-306E1C5330D9}" dt="2024-03-04T16:48:10.510" v="2592" actId="478"/>
          <ac:cxnSpMkLst>
            <pc:docMk/>
            <pc:sldMk cId="3540391198" sldId="289"/>
            <ac:cxnSpMk id="324" creationId="{00000000-0000-0000-0000-000000000000}"/>
          </ac:cxnSpMkLst>
        </pc:cxnChg>
        <pc:cxnChg chg="mod">
          <ac:chgData name="João Gaspar" userId="7dec15aa-df9c-4e56-83fb-de5e1da84347" providerId="ADAL" clId="{9AD4385E-68CC-46DE-9653-306E1C5330D9}" dt="2024-03-03T23:39:39.454" v="1332" actId="1076"/>
          <ac:cxnSpMkLst>
            <pc:docMk/>
            <pc:sldMk cId="3540391198" sldId="289"/>
            <ac:cxnSpMk id="325" creationId="{00000000-0000-0000-0000-000000000000}"/>
          </ac:cxnSpMkLst>
        </pc:cxnChg>
      </pc:sldChg>
      <pc:sldChg chg="modSp add mod">
        <pc:chgData name="João Gaspar" userId="7dec15aa-df9c-4e56-83fb-de5e1da84347" providerId="ADAL" clId="{9AD4385E-68CC-46DE-9653-306E1C5330D9}" dt="2024-03-04T00:50:40.235" v="1984" actId="20577"/>
        <pc:sldMkLst>
          <pc:docMk/>
          <pc:sldMk cId="2086561226" sldId="290"/>
        </pc:sldMkLst>
        <pc:spChg chg="mod">
          <ac:chgData name="João Gaspar" userId="7dec15aa-df9c-4e56-83fb-de5e1da84347" providerId="ADAL" clId="{9AD4385E-68CC-46DE-9653-306E1C5330D9}" dt="2024-03-03T23:43:30.752" v="1423" actId="20577"/>
          <ac:spMkLst>
            <pc:docMk/>
            <pc:sldMk cId="2086561226" sldId="290"/>
            <ac:spMk id="268" creationId="{00000000-0000-0000-0000-000000000000}"/>
          </ac:spMkLst>
        </pc:spChg>
        <pc:spChg chg="mod">
          <ac:chgData name="João Gaspar" userId="7dec15aa-df9c-4e56-83fb-de5e1da84347" providerId="ADAL" clId="{9AD4385E-68CC-46DE-9653-306E1C5330D9}" dt="2024-03-04T00:50:40.235" v="1984" actId="20577"/>
          <ac:spMkLst>
            <pc:docMk/>
            <pc:sldMk cId="2086561226" sldId="290"/>
            <ac:spMk id="269" creationId="{00000000-0000-0000-0000-000000000000}"/>
          </ac:spMkLst>
        </pc:spChg>
        <pc:spChg chg="mod">
          <ac:chgData name="João Gaspar" userId="7dec15aa-df9c-4e56-83fb-de5e1da84347" providerId="ADAL" clId="{9AD4385E-68CC-46DE-9653-306E1C5330D9}" dt="2024-03-03T23:45:39.542" v="1479" actId="20577"/>
          <ac:spMkLst>
            <pc:docMk/>
            <pc:sldMk cId="2086561226" sldId="290"/>
            <ac:spMk id="270" creationId="{00000000-0000-0000-0000-000000000000}"/>
          </ac:spMkLst>
        </pc:spChg>
        <pc:picChg chg="mod ord modCrop">
          <ac:chgData name="João Gaspar" userId="7dec15aa-df9c-4e56-83fb-de5e1da84347" providerId="ADAL" clId="{9AD4385E-68CC-46DE-9653-306E1C5330D9}" dt="2024-03-04T00:24:56.006" v="1802" actId="14100"/>
          <ac:picMkLst>
            <pc:docMk/>
            <pc:sldMk cId="2086561226" sldId="290"/>
            <ac:picMk id="2" creationId="{E37E96D6-12B2-4AAD-FCC8-9B9759109B5A}"/>
          </ac:picMkLst>
        </pc:picChg>
      </pc:sldChg>
      <pc:sldChg chg="addSp modSp add mod">
        <pc:chgData name="João Gaspar" userId="7dec15aa-df9c-4e56-83fb-de5e1da84347" providerId="ADAL" clId="{9AD4385E-68CC-46DE-9653-306E1C5330D9}" dt="2024-03-04T20:08:41.268" v="3249" actId="20577"/>
        <pc:sldMkLst>
          <pc:docMk/>
          <pc:sldMk cId="3805255868" sldId="291"/>
        </pc:sldMkLst>
        <pc:spChg chg="mod">
          <ac:chgData name="João Gaspar" userId="7dec15aa-df9c-4e56-83fb-de5e1da84347" providerId="ADAL" clId="{9AD4385E-68CC-46DE-9653-306E1C5330D9}" dt="2024-03-04T16:28:35.465" v="2442" actId="1076"/>
          <ac:spMkLst>
            <pc:docMk/>
            <pc:sldMk cId="3805255868" sldId="291"/>
            <ac:spMk id="268" creationId="{00000000-0000-0000-0000-000000000000}"/>
          </ac:spMkLst>
        </pc:spChg>
        <pc:spChg chg="mod">
          <ac:chgData name="João Gaspar" userId="7dec15aa-df9c-4e56-83fb-de5e1da84347" providerId="ADAL" clId="{9AD4385E-68CC-46DE-9653-306E1C5330D9}" dt="2024-03-04T16:30:11.499" v="2445" actId="123"/>
          <ac:spMkLst>
            <pc:docMk/>
            <pc:sldMk cId="3805255868" sldId="291"/>
            <ac:spMk id="269" creationId="{00000000-0000-0000-0000-000000000000}"/>
          </ac:spMkLst>
        </pc:spChg>
        <pc:spChg chg="mod">
          <ac:chgData name="João Gaspar" userId="7dec15aa-df9c-4e56-83fb-de5e1da84347" providerId="ADAL" clId="{9AD4385E-68CC-46DE-9653-306E1C5330D9}" dt="2024-03-04T20:08:41.268" v="3249" actId="20577"/>
          <ac:spMkLst>
            <pc:docMk/>
            <pc:sldMk cId="3805255868" sldId="291"/>
            <ac:spMk id="270" creationId="{00000000-0000-0000-0000-000000000000}"/>
          </ac:spMkLst>
        </pc:spChg>
        <pc:picChg chg="add mod ord modCrop">
          <ac:chgData name="João Gaspar" userId="7dec15aa-df9c-4e56-83fb-de5e1da84347" providerId="ADAL" clId="{9AD4385E-68CC-46DE-9653-306E1C5330D9}" dt="2024-03-04T17:48:02.976" v="2788" actId="14100"/>
          <ac:picMkLst>
            <pc:docMk/>
            <pc:sldMk cId="3805255868" sldId="291"/>
            <ac:picMk id="3" creationId="{A1F84D0C-2DC1-4FBE-BD04-B14DCCBD8D28}"/>
          </ac:picMkLst>
        </pc:picChg>
      </pc:sldChg>
      <pc:sldChg chg="modSp mod">
        <pc:chgData name="João Gaspar" userId="7dec15aa-df9c-4e56-83fb-de5e1da84347" providerId="ADAL" clId="{9AD4385E-68CC-46DE-9653-306E1C5330D9}" dt="2024-03-04T17:46:47.865" v="2781" actId="171"/>
        <pc:sldMkLst>
          <pc:docMk/>
          <pc:sldMk cId="1833482337" sldId="292"/>
        </pc:sldMkLst>
        <pc:spChg chg="mod">
          <ac:chgData name="João Gaspar" userId="7dec15aa-df9c-4e56-83fb-de5e1da84347" providerId="ADAL" clId="{9AD4385E-68CC-46DE-9653-306E1C5330D9}" dt="2024-03-04T00:49:22.513" v="1946" actId="1035"/>
          <ac:spMkLst>
            <pc:docMk/>
            <pc:sldMk cId="1833482337" sldId="292"/>
            <ac:spMk id="264" creationId="{00000000-0000-0000-0000-000000000000}"/>
          </ac:spMkLst>
        </pc:spChg>
        <pc:spChg chg="mod">
          <ac:chgData name="João Gaspar" userId="7dec15aa-df9c-4e56-83fb-de5e1da84347" providerId="ADAL" clId="{9AD4385E-68CC-46DE-9653-306E1C5330D9}" dt="2024-03-04T00:25:39.897" v="1817" actId="20577"/>
          <ac:spMkLst>
            <pc:docMk/>
            <pc:sldMk cId="1833482337" sldId="292"/>
            <ac:spMk id="268" creationId="{00000000-0000-0000-0000-000000000000}"/>
          </ac:spMkLst>
        </pc:spChg>
        <pc:spChg chg="mod">
          <ac:chgData name="João Gaspar" userId="7dec15aa-df9c-4e56-83fb-de5e1da84347" providerId="ADAL" clId="{9AD4385E-68CC-46DE-9653-306E1C5330D9}" dt="2024-03-04T00:49:25.384" v="1948" actId="123"/>
          <ac:spMkLst>
            <pc:docMk/>
            <pc:sldMk cId="1833482337" sldId="292"/>
            <ac:spMk id="269" creationId="{00000000-0000-0000-0000-000000000000}"/>
          </ac:spMkLst>
        </pc:spChg>
        <pc:picChg chg="mod ord modCrop">
          <ac:chgData name="João Gaspar" userId="7dec15aa-df9c-4e56-83fb-de5e1da84347" providerId="ADAL" clId="{9AD4385E-68CC-46DE-9653-306E1C5330D9}" dt="2024-03-04T17:46:47.865" v="2781" actId="171"/>
          <ac:picMkLst>
            <pc:docMk/>
            <pc:sldMk cId="1833482337" sldId="292"/>
            <ac:picMk id="2" creationId="{D43268E6-CB78-22E4-BB35-1307954DE450}"/>
          </ac:picMkLst>
        </pc:picChg>
      </pc:sldChg>
      <pc:sldChg chg="addSp delSp modSp add del mod ord">
        <pc:chgData name="João Gaspar" userId="7dec15aa-df9c-4e56-83fb-de5e1da84347" providerId="ADAL" clId="{9AD4385E-68CC-46DE-9653-306E1C5330D9}" dt="2024-03-04T16:47:28.133" v="2583" actId="47"/>
        <pc:sldMkLst>
          <pc:docMk/>
          <pc:sldMk cId="332781911" sldId="293"/>
        </pc:sldMkLst>
        <pc:spChg chg="mod ord">
          <ac:chgData name="João Gaspar" userId="7dec15aa-df9c-4e56-83fb-de5e1da84347" providerId="ADAL" clId="{9AD4385E-68CC-46DE-9653-306E1C5330D9}" dt="2024-03-04T16:43:08.842" v="2570" actId="14100"/>
          <ac:spMkLst>
            <pc:docMk/>
            <pc:sldMk cId="332781911" sldId="293"/>
            <ac:spMk id="195" creationId="{00000000-0000-0000-0000-000000000000}"/>
          </ac:spMkLst>
        </pc:spChg>
        <pc:spChg chg="mod">
          <ac:chgData name="João Gaspar" userId="7dec15aa-df9c-4e56-83fb-de5e1da84347" providerId="ADAL" clId="{9AD4385E-68CC-46DE-9653-306E1C5330D9}" dt="2024-03-04T16:44:42.616" v="2580" actId="20577"/>
          <ac:spMkLst>
            <pc:docMk/>
            <pc:sldMk cId="332781911" sldId="293"/>
            <ac:spMk id="205" creationId="{00000000-0000-0000-0000-000000000000}"/>
          </ac:spMkLst>
        </pc:spChg>
        <pc:spChg chg="mod">
          <ac:chgData name="João Gaspar" userId="7dec15aa-df9c-4e56-83fb-de5e1da84347" providerId="ADAL" clId="{9AD4385E-68CC-46DE-9653-306E1C5330D9}" dt="2024-03-04T16:43:27.977" v="2572" actId="1076"/>
          <ac:spMkLst>
            <pc:docMk/>
            <pc:sldMk cId="332781911" sldId="293"/>
            <ac:spMk id="212" creationId="{00000000-0000-0000-0000-000000000000}"/>
          </ac:spMkLst>
        </pc:spChg>
        <pc:spChg chg="mod">
          <ac:chgData name="João Gaspar" userId="7dec15aa-df9c-4e56-83fb-de5e1da84347" providerId="ADAL" clId="{9AD4385E-68CC-46DE-9653-306E1C5330D9}" dt="2024-03-04T16:44:11.950" v="2576" actId="1076"/>
          <ac:spMkLst>
            <pc:docMk/>
            <pc:sldMk cId="332781911" sldId="293"/>
            <ac:spMk id="213" creationId="{00000000-0000-0000-0000-000000000000}"/>
          </ac:spMkLst>
        </pc:spChg>
        <pc:picChg chg="add mod">
          <ac:chgData name="João Gaspar" userId="7dec15aa-df9c-4e56-83fb-de5e1da84347" providerId="ADAL" clId="{9AD4385E-68CC-46DE-9653-306E1C5330D9}" dt="2024-03-04T16:42:39.498" v="2558" actId="14100"/>
          <ac:picMkLst>
            <pc:docMk/>
            <pc:sldMk cId="332781911" sldId="293"/>
            <ac:picMk id="21" creationId="{CBA1576D-CA9B-4525-889B-8CE6E4AA9569}"/>
          </ac:picMkLst>
        </pc:picChg>
        <pc:picChg chg="del">
          <ac:chgData name="João Gaspar" userId="7dec15aa-df9c-4e56-83fb-de5e1da84347" providerId="ADAL" clId="{9AD4385E-68CC-46DE-9653-306E1C5330D9}" dt="2024-03-04T16:42:17.565" v="2553" actId="478"/>
          <ac:picMkLst>
            <pc:docMk/>
            <pc:sldMk cId="332781911" sldId="293"/>
            <ac:picMk id="1026" creationId="{7C795D55-F15D-4E9C-B9A2-1467B3C49F8D}"/>
          </ac:picMkLst>
        </pc:picChg>
        <pc:cxnChg chg="add mod">
          <ac:chgData name="João Gaspar" userId="7dec15aa-df9c-4e56-83fb-de5e1da84347" providerId="ADAL" clId="{9AD4385E-68CC-46DE-9653-306E1C5330D9}" dt="2024-03-04T16:42:59.941" v="2566" actId="14100"/>
          <ac:cxnSpMkLst>
            <pc:docMk/>
            <pc:sldMk cId="332781911" sldId="293"/>
            <ac:cxnSpMk id="22" creationId="{1D602FE4-51CA-4C2D-99B3-5B1D083C8FDD}"/>
          </ac:cxnSpMkLst>
        </pc:cxnChg>
        <pc:cxnChg chg="mod">
          <ac:chgData name="João Gaspar" userId="7dec15aa-df9c-4e56-83fb-de5e1da84347" providerId="ADAL" clId="{9AD4385E-68CC-46DE-9653-306E1C5330D9}" dt="2024-03-04T16:43:16.337" v="2571" actId="14100"/>
          <ac:cxnSpMkLst>
            <pc:docMk/>
            <pc:sldMk cId="332781911" sldId="293"/>
            <ac:cxnSpMk id="203" creationId="{00000000-0000-0000-0000-000000000000}"/>
          </ac:cxnSpMkLst>
        </pc:cxnChg>
      </pc:sldChg>
      <pc:sldChg chg="del">
        <pc:chgData name="João Gaspar" userId="7dec15aa-df9c-4e56-83fb-de5e1da84347" providerId="ADAL" clId="{9AD4385E-68CC-46DE-9653-306E1C5330D9}" dt="2024-03-04T00:25:48.641" v="1818" actId="47"/>
        <pc:sldMkLst>
          <pc:docMk/>
          <pc:sldMk cId="1059126335" sldId="293"/>
        </pc:sldMkLst>
      </pc:sldChg>
      <pc:sldChg chg="addSp delSp modSp add del mod">
        <pc:chgData name="João Gaspar" userId="7dec15aa-df9c-4e56-83fb-de5e1da84347" providerId="ADAL" clId="{9AD4385E-68CC-46DE-9653-306E1C5330D9}" dt="2024-03-04T19:19:06.463" v="2791" actId="47"/>
        <pc:sldMkLst>
          <pc:docMk/>
          <pc:sldMk cId="548350288" sldId="294"/>
        </pc:sldMkLst>
        <pc:spChg chg="add mod">
          <ac:chgData name="João Gaspar" userId="7dec15aa-df9c-4e56-83fb-de5e1da84347" providerId="ADAL" clId="{9AD4385E-68CC-46DE-9653-306E1C5330D9}" dt="2024-03-04T16:36:53.917" v="2552" actId="571"/>
          <ac:spMkLst>
            <pc:docMk/>
            <pc:sldMk cId="548350288" sldId="294"/>
            <ac:spMk id="16" creationId="{5850F170-1643-4023-9586-FE14E1AC34BF}"/>
          </ac:spMkLst>
        </pc:spChg>
        <pc:spChg chg="mod">
          <ac:chgData name="João Gaspar" userId="7dec15aa-df9c-4e56-83fb-de5e1da84347" providerId="ADAL" clId="{9AD4385E-68CC-46DE-9653-306E1C5330D9}" dt="2024-03-04T16:36:51.253" v="2550" actId="1076"/>
          <ac:spMkLst>
            <pc:docMk/>
            <pc:sldMk cId="548350288" sldId="294"/>
            <ac:spMk id="268" creationId="{00000000-0000-0000-0000-000000000000}"/>
          </ac:spMkLst>
        </pc:spChg>
        <pc:spChg chg="mod">
          <ac:chgData name="João Gaspar" userId="7dec15aa-df9c-4e56-83fb-de5e1da84347" providerId="ADAL" clId="{9AD4385E-68CC-46DE-9653-306E1C5330D9}" dt="2024-03-04T16:35:33.280" v="2546" actId="14100"/>
          <ac:spMkLst>
            <pc:docMk/>
            <pc:sldMk cId="548350288" sldId="294"/>
            <ac:spMk id="269" creationId="{00000000-0000-0000-0000-000000000000}"/>
          </ac:spMkLst>
        </pc:spChg>
        <pc:picChg chg="del">
          <ac:chgData name="João Gaspar" userId="7dec15aa-df9c-4e56-83fb-de5e1da84347" providerId="ADAL" clId="{9AD4385E-68CC-46DE-9653-306E1C5330D9}" dt="2024-03-04T16:31:16.354" v="2447" actId="478"/>
          <ac:picMkLst>
            <pc:docMk/>
            <pc:sldMk cId="548350288" sldId="294"/>
            <ac:picMk id="3" creationId="{A1F84D0C-2DC1-4FBE-BD04-B14DCCBD8D28}"/>
          </ac:picMkLst>
        </pc:picChg>
        <pc:picChg chg="add mod ord modCrop">
          <ac:chgData name="João Gaspar" userId="7dec15aa-df9c-4e56-83fb-de5e1da84347" providerId="ADAL" clId="{9AD4385E-68CC-46DE-9653-306E1C5330D9}" dt="2024-03-04T16:34:45.692" v="2540" actId="170"/>
          <ac:picMkLst>
            <pc:docMk/>
            <pc:sldMk cId="548350288" sldId="294"/>
            <ac:picMk id="4" creationId="{CC0EC6D4-E4B7-4C1D-96E0-067627006D37}"/>
          </ac:picMkLst>
        </pc:picChg>
        <pc:picChg chg="add mod ord modCrop">
          <ac:chgData name="João Gaspar" userId="7dec15aa-df9c-4e56-83fb-de5e1da84347" providerId="ADAL" clId="{9AD4385E-68CC-46DE-9653-306E1C5330D9}" dt="2024-03-04T16:34:45.692" v="2540" actId="170"/>
          <ac:picMkLst>
            <pc:docMk/>
            <pc:sldMk cId="548350288" sldId="294"/>
            <ac:picMk id="6" creationId="{35A22245-0095-4325-8501-D3E7BC5A8EEC}"/>
          </ac:picMkLst>
        </pc:picChg>
        <pc:cxnChg chg="add mod">
          <ac:chgData name="João Gaspar" userId="7dec15aa-df9c-4e56-83fb-de5e1da84347" providerId="ADAL" clId="{9AD4385E-68CC-46DE-9653-306E1C5330D9}" dt="2024-03-04T16:33:43.947" v="2484" actId="1076"/>
          <ac:cxnSpMkLst>
            <pc:docMk/>
            <pc:sldMk cId="548350288" sldId="294"/>
            <ac:cxnSpMk id="13" creationId="{156E2EC8-1839-48D8-8B34-9B8E2B0971F3}"/>
          </ac:cxnSpMkLst>
        </pc:cxnChg>
        <pc:cxnChg chg="mod">
          <ac:chgData name="João Gaspar" userId="7dec15aa-df9c-4e56-83fb-de5e1da84347" providerId="ADAL" clId="{9AD4385E-68CC-46DE-9653-306E1C5330D9}" dt="2024-03-04T16:34:08.257" v="2494" actId="14100"/>
          <ac:cxnSpMkLst>
            <pc:docMk/>
            <pc:sldMk cId="548350288" sldId="294"/>
            <ac:cxnSpMk id="267" creationId="{00000000-0000-0000-0000-000000000000}"/>
          </ac:cxnSpMkLst>
        </pc:cxnChg>
      </pc:sldChg>
      <pc:sldChg chg="add del">
        <pc:chgData name="João Gaspar" userId="7dec15aa-df9c-4e56-83fb-de5e1da84347" providerId="ADAL" clId="{9AD4385E-68CC-46DE-9653-306E1C5330D9}" dt="2024-03-04T17:01:33.540" v="2654"/>
        <pc:sldMkLst>
          <pc:docMk/>
          <pc:sldMk cId="328406835" sldId="295"/>
        </pc:sldMkLst>
      </pc:sldChg>
      <pc:sldChg chg="addSp delSp modSp add mod">
        <pc:chgData name="João Gaspar" userId="7dec15aa-df9c-4e56-83fb-de5e1da84347" providerId="ADAL" clId="{9AD4385E-68CC-46DE-9653-306E1C5330D9}" dt="2024-03-04T19:35:42.210" v="2990" actId="20577"/>
        <pc:sldMkLst>
          <pc:docMk/>
          <pc:sldMk cId="1376637873" sldId="295"/>
        </pc:sldMkLst>
        <pc:spChg chg="add del mod">
          <ac:chgData name="João Gaspar" userId="7dec15aa-df9c-4e56-83fb-de5e1da84347" providerId="ADAL" clId="{9AD4385E-68CC-46DE-9653-306E1C5330D9}" dt="2024-03-04T17:39:47.726" v="2742" actId="478"/>
          <ac:spMkLst>
            <pc:docMk/>
            <pc:sldMk cId="1376637873" sldId="295"/>
            <ac:spMk id="14" creationId="{70D55040-8F07-4212-AB90-D71D1FC0F6C6}"/>
          </ac:spMkLst>
        </pc:spChg>
        <pc:spChg chg="add mod">
          <ac:chgData name="João Gaspar" userId="7dec15aa-df9c-4e56-83fb-de5e1da84347" providerId="ADAL" clId="{9AD4385E-68CC-46DE-9653-306E1C5330D9}" dt="2024-03-04T19:27:57.978" v="2821" actId="14100"/>
          <ac:spMkLst>
            <pc:docMk/>
            <pc:sldMk cId="1376637873" sldId="295"/>
            <ac:spMk id="16" creationId="{0F4B0121-0C2D-48D7-9E70-ADA3FF7526F4}"/>
          </ac:spMkLst>
        </pc:spChg>
        <pc:spChg chg="mod">
          <ac:chgData name="João Gaspar" userId="7dec15aa-df9c-4e56-83fb-de5e1da84347" providerId="ADAL" clId="{9AD4385E-68CC-46DE-9653-306E1C5330D9}" dt="2024-03-04T19:29:27.893" v="2850" actId="1076"/>
          <ac:spMkLst>
            <pc:docMk/>
            <pc:sldMk cId="1376637873" sldId="295"/>
            <ac:spMk id="219" creationId="{00000000-0000-0000-0000-000000000000}"/>
          </ac:spMkLst>
        </pc:spChg>
        <pc:spChg chg="mod">
          <ac:chgData name="João Gaspar" userId="7dec15aa-df9c-4e56-83fb-de5e1da84347" providerId="ADAL" clId="{9AD4385E-68CC-46DE-9653-306E1C5330D9}" dt="2024-03-04T17:02:25.027" v="2688" actId="1076"/>
          <ac:spMkLst>
            <pc:docMk/>
            <pc:sldMk cId="1376637873" sldId="295"/>
            <ac:spMk id="231" creationId="{00000000-0000-0000-0000-000000000000}"/>
          </ac:spMkLst>
        </pc:spChg>
        <pc:grpChg chg="del">
          <ac:chgData name="João Gaspar" userId="7dec15aa-df9c-4e56-83fb-de5e1da84347" providerId="ADAL" clId="{9AD4385E-68CC-46DE-9653-306E1C5330D9}" dt="2024-03-04T17:01:40.169" v="2656" actId="478"/>
          <ac:grpSpMkLst>
            <pc:docMk/>
            <pc:sldMk cId="1376637873" sldId="295"/>
            <ac:grpSpMk id="228" creationId="{00000000-0000-0000-0000-000000000000}"/>
          </ac:grpSpMkLst>
        </pc:grpChg>
        <pc:graphicFrameChg chg="add del mod modGraphic">
          <ac:chgData name="João Gaspar" userId="7dec15aa-df9c-4e56-83fb-de5e1da84347" providerId="ADAL" clId="{9AD4385E-68CC-46DE-9653-306E1C5330D9}" dt="2024-03-04T17:39:47.726" v="2742" actId="478"/>
          <ac:graphicFrameMkLst>
            <pc:docMk/>
            <pc:sldMk cId="1376637873" sldId="295"/>
            <ac:graphicFrameMk id="15" creationId="{E9FD578C-DAFE-4EF3-AF48-DA73E3CEDACF}"/>
          </ac:graphicFrameMkLst>
        </pc:graphicFrameChg>
        <pc:graphicFrameChg chg="add mod modGraphic">
          <ac:chgData name="João Gaspar" userId="7dec15aa-df9c-4e56-83fb-de5e1da84347" providerId="ADAL" clId="{9AD4385E-68CC-46DE-9653-306E1C5330D9}" dt="2024-03-04T19:35:42.210" v="2990" actId="20577"/>
          <ac:graphicFrameMkLst>
            <pc:docMk/>
            <pc:sldMk cId="1376637873" sldId="295"/>
            <ac:graphicFrameMk id="17" creationId="{2D7FEDE4-74AA-4BE8-B7A2-9922EB87CF67}"/>
          </ac:graphicFrameMkLst>
        </pc:graphicFrameChg>
        <pc:picChg chg="del">
          <ac:chgData name="João Gaspar" userId="7dec15aa-df9c-4e56-83fb-de5e1da84347" providerId="ADAL" clId="{9AD4385E-68CC-46DE-9653-306E1C5330D9}" dt="2024-03-04T17:01:41.460" v="2657" actId="478"/>
          <ac:picMkLst>
            <pc:docMk/>
            <pc:sldMk cId="1376637873" sldId="295"/>
            <ac:picMk id="221" creationId="{00000000-0000-0000-0000-000000000000}"/>
          </ac:picMkLst>
        </pc:picChg>
        <pc:cxnChg chg="mod">
          <ac:chgData name="João Gaspar" userId="7dec15aa-df9c-4e56-83fb-de5e1da84347" providerId="ADAL" clId="{9AD4385E-68CC-46DE-9653-306E1C5330D9}" dt="2024-03-04T17:01:45.884" v="2659" actId="14100"/>
          <ac:cxnSpMkLst>
            <pc:docMk/>
            <pc:sldMk cId="1376637873" sldId="295"/>
            <ac:cxnSpMk id="220" creationId="{00000000-0000-0000-0000-000000000000}"/>
          </ac:cxnSpMkLst>
        </pc:cxnChg>
        <pc:cxnChg chg="del">
          <ac:chgData name="João Gaspar" userId="7dec15aa-df9c-4e56-83fb-de5e1da84347" providerId="ADAL" clId="{9AD4385E-68CC-46DE-9653-306E1C5330D9}" dt="2024-03-04T17:01:42.294" v="2658" actId="478"/>
          <ac:cxnSpMkLst>
            <pc:docMk/>
            <pc:sldMk cId="1376637873" sldId="295"/>
            <ac:cxnSpMk id="225" creationId="{00000000-0000-0000-0000-000000000000}"/>
          </ac:cxnSpMkLst>
        </pc:cxnChg>
      </pc:sldChg>
      <pc:sldChg chg="add del">
        <pc:chgData name="João Gaspar" userId="7dec15aa-df9c-4e56-83fb-de5e1da84347" providerId="ADAL" clId="{9AD4385E-68CC-46DE-9653-306E1C5330D9}" dt="2024-03-04T16:42:21.276" v="2555"/>
        <pc:sldMkLst>
          <pc:docMk/>
          <pc:sldMk cId="1792602197" sldId="295"/>
        </pc:sldMkLst>
      </pc:sldChg>
      <pc:sldChg chg="modSp mod">
        <pc:chgData name="João Gaspar" userId="7dec15aa-df9c-4e56-83fb-de5e1da84347" providerId="ADAL" clId="{9AD4385E-68CC-46DE-9653-306E1C5330D9}" dt="2024-03-04T19:41:37.371" v="3200" actId="20577"/>
        <pc:sldMkLst>
          <pc:docMk/>
          <pc:sldMk cId="2640437352" sldId="296"/>
        </pc:sldMkLst>
        <pc:spChg chg="mod">
          <ac:chgData name="João Gaspar" userId="7dec15aa-df9c-4e56-83fb-de5e1da84347" providerId="ADAL" clId="{9AD4385E-68CC-46DE-9653-306E1C5330D9}" dt="2024-03-04T19:41:37.371" v="3200" actId="20577"/>
          <ac:spMkLst>
            <pc:docMk/>
            <pc:sldMk cId="2640437352" sldId="296"/>
            <ac:spMk id="270" creationId="{00000000-0000-0000-0000-000000000000}"/>
          </ac:spMkLst>
        </pc:spChg>
      </pc:sldChg>
      <pc:sldChg chg="addSp delSp modSp add mod modNotesTx">
        <pc:chgData name="João Gaspar" userId="7dec15aa-df9c-4e56-83fb-de5e1da84347" providerId="ADAL" clId="{9AD4385E-68CC-46DE-9653-306E1C5330D9}" dt="2024-03-04T23:31:03.752" v="5982" actId="20577"/>
        <pc:sldMkLst>
          <pc:docMk/>
          <pc:sldMk cId="49691065" sldId="297"/>
        </pc:sldMkLst>
        <pc:spChg chg="add mod ord">
          <ac:chgData name="João Gaspar" userId="7dec15aa-df9c-4e56-83fb-de5e1da84347" providerId="ADAL" clId="{9AD4385E-68CC-46DE-9653-306E1C5330D9}" dt="2024-03-04T22:43:46.413" v="3419" actId="167"/>
          <ac:spMkLst>
            <pc:docMk/>
            <pc:sldMk cId="49691065" sldId="297"/>
            <ac:spMk id="12" creationId="{CAC55ADF-459B-4C4C-86A3-1E2B078D9A10}"/>
          </ac:spMkLst>
        </pc:spChg>
        <pc:spChg chg="add del mod">
          <ac:chgData name="João Gaspar" userId="7dec15aa-df9c-4e56-83fb-de5e1da84347" providerId="ADAL" clId="{9AD4385E-68CC-46DE-9653-306E1C5330D9}" dt="2024-03-04T22:43:42.035" v="3417" actId="478"/>
          <ac:spMkLst>
            <pc:docMk/>
            <pc:sldMk cId="49691065" sldId="297"/>
            <ac:spMk id="349" creationId="{00000000-0000-0000-0000-000000000000}"/>
          </ac:spMkLst>
        </pc:spChg>
        <pc:spChg chg="mod">
          <ac:chgData name="João Gaspar" userId="7dec15aa-df9c-4e56-83fb-de5e1da84347" providerId="ADAL" clId="{9AD4385E-68CC-46DE-9653-306E1C5330D9}" dt="2024-03-04T22:44:19.113" v="3424" actId="207"/>
          <ac:spMkLst>
            <pc:docMk/>
            <pc:sldMk cId="49691065" sldId="297"/>
            <ac:spMk id="360" creationId="{00000000-0000-0000-0000-000000000000}"/>
          </ac:spMkLst>
        </pc:spChg>
        <pc:grpChg chg="del">
          <ac:chgData name="João Gaspar" userId="7dec15aa-df9c-4e56-83fb-de5e1da84347" providerId="ADAL" clId="{9AD4385E-68CC-46DE-9653-306E1C5330D9}" dt="2024-03-04T22:43:21.383" v="3399" actId="478"/>
          <ac:grpSpMkLst>
            <pc:docMk/>
            <pc:sldMk cId="49691065" sldId="297"/>
            <ac:grpSpMk id="357" creationId="{00000000-0000-0000-0000-000000000000}"/>
          </ac:grpSpMkLst>
        </pc:grpChg>
        <pc:picChg chg="del">
          <ac:chgData name="João Gaspar" userId="7dec15aa-df9c-4e56-83fb-de5e1da84347" providerId="ADAL" clId="{9AD4385E-68CC-46DE-9653-306E1C5330D9}" dt="2024-03-04T22:43:15.077" v="3395" actId="478"/>
          <ac:picMkLst>
            <pc:docMk/>
            <pc:sldMk cId="49691065" sldId="297"/>
            <ac:picMk id="5122" creationId="{73C098E9-A54E-4149-9CA5-1ACBEECB3A93}"/>
          </ac:picMkLst>
        </pc:picChg>
        <pc:cxnChg chg="add mod">
          <ac:chgData name="João Gaspar" userId="7dec15aa-df9c-4e56-83fb-de5e1da84347" providerId="ADAL" clId="{9AD4385E-68CC-46DE-9653-306E1C5330D9}" dt="2024-03-04T23:01:33.185" v="4066" actId="1076"/>
          <ac:cxnSpMkLst>
            <pc:docMk/>
            <pc:sldMk cId="49691065" sldId="297"/>
            <ac:cxnSpMk id="14" creationId="{9ABBF974-8340-4657-970C-9D8F7624F0EB}"/>
          </ac:cxnSpMkLst>
        </pc:cxnChg>
        <pc:cxnChg chg="mod">
          <ac:chgData name="João Gaspar" userId="7dec15aa-df9c-4e56-83fb-de5e1da84347" providerId="ADAL" clId="{9AD4385E-68CC-46DE-9653-306E1C5330D9}" dt="2024-03-04T22:44:01.704" v="3420" actId="13822"/>
          <ac:cxnSpMkLst>
            <pc:docMk/>
            <pc:sldMk cId="49691065" sldId="297"/>
            <ac:cxnSpMk id="351" creationId="{00000000-0000-0000-0000-000000000000}"/>
          </ac:cxnSpMkLst>
        </pc:cxnChg>
        <pc:cxnChg chg="mod">
          <ac:chgData name="João Gaspar" userId="7dec15aa-df9c-4e56-83fb-de5e1da84347" providerId="ADAL" clId="{9AD4385E-68CC-46DE-9653-306E1C5330D9}" dt="2024-03-04T22:44:01.704" v="3420" actId="13822"/>
          <ac:cxnSpMkLst>
            <pc:docMk/>
            <pc:sldMk cId="49691065" sldId="297"/>
            <ac:cxnSpMk id="352" creationId="{00000000-0000-0000-0000-000000000000}"/>
          </ac:cxnSpMkLst>
        </pc:cxnChg>
        <pc:cxnChg chg="mod">
          <ac:chgData name="João Gaspar" userId="7dec15aa-df9c-4e56-83fb-de5e1da84347" providerId="ADAL" clId="{9AD4385E-68CC-46DE-9653-306E1C5330D9}" dt="2024-03-04T23:01:25.354" v="4064" actId="14100"/>
          <ac:cxnSpMkLst>
            <pc:docMk/>
            <pc:sldMk cId="49691065" sldId="297"/>
            <ac:cxnSpMk id="353" creationId="{00000000-0000-0000-0000-000000000000}"/>
          </ac:cxnSpMkLst>
        </pc:cxnChg>
        <pc:cxnChg chg="del">
          <ac:chgData name="João Gaspar" userId="7dec15aa-df9c-4e56-83fb-de5e1da84347" providerId="ADAL" clId="{9AD4385E-68CC-46DE-9653-306E1C5330D9}" dt="2024-03-04T22:43:20.095" v="3398" actId="478"/>
          <ac:cxnSpMkLst>
            <pc:docMk/>
            <pc:sldMk cId="49691065" sldId="297"/>
            <ac:cxnSpMk id="354" creationId="{00000000-0000-0000-0000-000000000000}"/>
          </ac:cxnSpMkLst>
        </pc:cxnChg>
      </pc:sldChg>
      <pc:sldChg chg="add del">
        <pc:chgData name="João Gaspar" userId="7dec15aa-df9c-4e56-83fb-de5e1da84347" providerId="ADAL" clId="{9AD4385E-68CC-46DE-9653-306E1C5330D9}" dt="2024-03-04T23:03:59.590" v="4068"/>
        <pc:sldMkLst>
          <pc:docMk/>
          <pc:sldMk cId="1548772050" sldId="298"/>
        </pc:sldMkLst>
      </pc:sldChg>
      <pc:sldMasterChg chg="delSldLayout">
        <pc:chgData name="João Gaspar" userId="7dec15aa-df9c-4e56-83fb-de5e1da84347" providerId="ADAL" clId="{9AD4385E-68CC-46DE-9653-306E1C5330D9}" dt="2024-03-03T23:07:52.756" v="504" actId="47"/>
        <pc:sldMasterMkLst>
          <pc:docMk/>
          <pc:sldMasterMk cId="0" sldId="2147483659"/>
        </pc:sldMasterMkLst>
        <pc:sldLayoutChg chg="del">
          <pc:chgData name="João Gaspar" userId="7dec15aa-df9c-4e56-83fb-de5e1da84347" providerId="ADAL" clId="{9AD4385E-68CC-46DE-9653-306E1C5330D9}" dt="2024-03-03T23:07:52.756" v="504" actId="47"/>
          <pc:sldLayoutMkLst>
            <pc:docMk/>
            <pc:sldMasterMk cId="0" sldId="2147483659"/>
            <pc:sldLayoutMk cId="0" sldId="2147483649"/>
          </pc:sldLayoutMkLst>
        </pc:sldLayoutChg>
      </pc:sldMasterChg>
    </pc:docChg>
  </pc:docChgLst>
  <pc:docChgLst>
    <pc:chgData name="Utilizador Convidado" userId="S::urn:spo:anon#3a65fc068e1d4140e1df36df50450e1f7529cca874c8aee05d17a453fdeeb481::" providerId="AD" clId="Web-{B8C5A01D-0AE8-E98C-C43F-F189E53BEE8A}"/>
    <pc:docChg chg="addSld modSld">
      <pc:chgData name="Utilizador Convidado" userId="S::urn:spo:anon#3a65fc068e1d4140e1df36df50450e1f7529cca874c8aee05d17a453fdeeb481::" providerId="AD" clId="Web-{B8C5A01D-0AE8-E98C-C43F-F189E53BEE8A}" dt="2024-03-04T19:46:25.290" v="176" actId="20577"/>
      <pc:docMkLst>
        <pc:docMk/>
      </pc:docMkLst>
      <pc:sldChg chg="modSp">
        <pc:chgData name="Utilizador Convidado" userId="S::urn:spo:anon#3a65fc068e1d4140e1df36df50450e1f7529cca874c8aee05d17a453fdeeb481::" providerId="AD" clId="Web-{B8C5A01D-0AE8-E98C-C43F-F189E53BEE8A}" dt="2024-03-04T18:30:54.576" v="2" actId="20577"/>
        <pc:sldMkLst>
          <pc:docMk/>
          <pc:sldMk cId="0" sldId="256"/>
        </pc:sldMkLst>
        <pc:spChg chg="mod">
          <ac:chgData name="Utilizador Convidado" userId="S::urn:spo:anon#3a65fc068e1d4140e1df36df50450e1f7529cca874c8aee05d17a453fdeeb481::" providerId="AD" clId="Web-{B8C5A01D-0AE8-E98C-C43F-F189E53BEE8A}" dt="2024-03-04T18:30:54.576" v="2" actId="20577"/>
          <ac:spMkLst>
            <pc:docMk/>
            <pc:sldMk cId="0" sldId="256"/>
            <ac:spMk id="21" creationId="{A845799B-DD17-42ED-9390-8FCE477A5B77}"/>
          </ac:spMkLst>
        </pc:spChg>
      </pc:sldChg>
      <pc:sldChg chg="modSp">
        <pc:chgData name="Utilizador Convidado" userId="S::urn:spo:anon#3a65fc068e1d4140e1df36df50450e1f7529cca874c8aee05d17a453fdeeb481::" providerId="AD" clId="Web-{B8C5A01D-0AE8-E98C-C43F-F189E53BEE8A}" dt="2024-03-04T19:46:25.290" v="176" actId="20577"/>
        <pc:sldMkLst>
          <pc:docMk/>
          <pc:sldMk cId="229950771" sldId="288"/>
        </pc:sldMkLst>
        <pc:spChg chg="mod">
          <ac:chgData name="Utilizador Convidado" userId="S::urn:spo:anon#3a65fc068e1d4140e1df36df50450e1f7529cca874c8aee05d17a453fdeeb481::" providerId="AD" clId="Web-{B8C5A01D-0AE8-E98C-C43F-F189E53BEE8A}" dt="2024-03-04T19:46:25.290" v="176" actId="20577"/>
          <ac:spMkLst>
            <pc:docMk/>
            <pc:sldMk cId="229950771" sldId="288"/>
            <ac:spMk id="270" creationId="{00000000-0000-0000-0000-000000000000}"/>
          </ac:spMkLst>
        </pc:spChg>
      </pc:sldChg>
      <pc:sldChg chg="modSp">
        <pc:chgData name="Utilizador Convidado" userId="S::urn:spo:anon#3a65fc068e1d4140e1df36df50450e1f7529cca874c8aee05d17a453fdeeb481::" providerId="AD" clId="Web-{B8C5A01D-0AE8-E98C-C43F-F189E53BEE8A}" dt="2024-03-04T19:46:13.071" v="174"/>
        <pc:sldMkLst>
          <pc:docMk/>
          <pc:sldMk cId="1376637873" sldId="295"/>
        </pc:sldMkLst>
        <pc:graphicFrameChg chg="mod modGraphic">
          <ac:chgData name="Utilizador Convidado" userId="S::urn:spo:anon#3a65fc068e1d4140e1df36df50450e1f7529cca874c8aee05d17a453fdeeb481::" providerId="AD" clId="Web-{B8C5A01D-0AE8-E98C-C43F-F189E53BEE8A}" dt="2024-03-04T19:46:13.071" v="174"/>
          <ac:graphicFrameMkLst>
            <pc:docMk/>
            <pc:sldMk cId="1376637873" sldId="295"/>
            <ac:graphicFrameMk id="17" creationId="{2D7FEDE4-74AA-4BE8-B7A2-9922EB87CF67}"/>
          </ac:graphicFrameMkLst>
        </pc:graphicFrameChg>
      </pc:sldChg>
      <pc:sldChg chg="delSp modSp add replId">
        <pc:chgData name="Utilizador Convidado" userId="S::urn:spo:anon#3a65fc068e1d4140e1df36df50450e1f7529cca874c8aee05d17a453fdeeb481::" providerId="AD" clId="Web-{B8C5A01D-0AE8-E98C-C43F-F189E53BEE8A}" dt="2024-03-04T19:26:37.868" v="142" actId="20577"/>
        <pc:sldMkLst>
          <pc:docMk/>
          <pc:sldMk cId="2640437352" sldId="296"/>
        </pc:sldMkLst>
        <pc:spChg chg="mod">
          <ac:chgData name="Utilizador Convidado" userId="S::urn:spo:anon#3a65fc068e1d4140e1df36df50450e1f7529cca874c8aee05d17a453fdeeb481::" providerId="AD" clId="Web-{B8C5A01D-0AE8-E98C-C43F-F189E53BEE8A}" dt="2024-03-04T18:37:25.652" v="23" actId="20577"/>
          <ac:spMkLst>
            <pc:docMk/>
            <pc:sldMk cId="2640437352" sldId="296"/>
            <ac:spMk id="268" creationId="{00000000-0000-0000-0000-000000000000}"/>
          </ac:spMkLst>
        </pc:spChg>
        <pc:spChg chg="mod">
          <ac:chgData name="Utilizador Convidado" userId="S::urn:spo:anon#3a65fc068e1d4140e1df36df50450e1f7529cca874c8aee05d17a453fdeeb481::" providerId="AD" clId="Web-{B8C5A01D-0AE8-E98C-C43F-F189E53BEE8A}" dt="2024-03-04T18:40:31.018" v="126" actId="20577"/>
          <ac:spMkLst>
            <pc:docMk/>
            <pc:sldMk cId="2640437352" sldId="296"/>
            <ac:spMk id="269" creationId="{00000000-0000-0000-0000-000000000000}"/>
          </ac:spMkLst>
        </pc:spChg>
        <pc:spChg chg="mod">
          <ac:chgData name="Utilizador Convidado" userId="S::urn:spo:anon#3a65fc068e1d4140e1df36df50450e1f7529cca874c8aee05d17a453fdeeb481::" providerId="AD" clId="Web-{B8C5A01D-0AE8-E98C-C43F-F189E53BEE8A}" dt="2024-03-04T19:26:37.868" v="142" actId="20577"/>
          <ac:spMkLst>
            <pc:docMk/>
            <pc:sldMk cId="2640437352" sldId="296"/>
            <ac:spMk id="270" creationId="{00000000-0000-0000-0000-000000000000}"/>
          </ac:spMkLst>
        </pc:spChg>
        <pc:picChg chg="del">
          <ac:chgData name="Utilizador Convidado" userId="S::urn:spo:anon#3a65fc068e1d4140e1df36df50450e1f7529cca874c8aee05d17a453fdeeb481::" providerId="AD" clId="Web-{B8C5A01D-0AE8-E98C-C43F-F189E53BEE8A}" dt="2024-03-04T18:40:38.237" v="127"/>
          <ac:picMkLst>
            <pc:docMk/>
            <pc:sldMk cId="2640437352" sldId="296"/>
            <ac:picMk id="2" creationId="{0CDC70B3-9093-2EB9-D457-21AC3E00DC2D}"/>
          </ac:picMkLst>
        </pc:picChg>
      </pc:sldChg>
    </pc:docChg>
  </pc:docChgLst>
  <pc:docChgLst>
    <pc:chgData clId="Web-{B8C5A01D-0AE8-E98C-C43F-F189E53BEE8A}"/>
    <pc:docChg chg="modSld">
      <pc:chgData name="" userId="" providerId="" clId="Web-{B8C5A01D-0AE8-E98C-C43F-F189E53BEE8A}" dt="2024-03-04T18:30:46.138" v="0" actId="20577"/>
      <pc:docMkLst>
        <pc:docMk/>
      </pc:docMkLst>
      <pc:sldChg chg="modSp">
        <pc:chgData name="" userId="" providerId="" clId="Web-{B8C5A01D-0AE8-E98C-C43F-F189E53BEE8A}" dt="2024-03-04T18:30:46.138" v="0" actId="20577"/>
        <pc:sldMkLst>
          <pc:docMk/>
          <pc:sldMk cId="0" sldId="256"/>
        </pc:sldMkLst>
        <pc:spChg chg="mod">
          <ac:chgData name="" userId="" providerId="" clId="Web-{B8C5A01D-0AE8-E98C-C43F-F189E53BEE8A}" dt="2024-03-04T18:30:46.138" v="0" actId="20577"/>
          <ac:spMkLst>
            <pc:docMk/>
            <pc:sldMk cId="0" sldId="256"/>
            <ac:spMk id="21" creationId="{A845799B-DD17-42ED-9390-8FCE477A5B77}"/>
          </ac:spMkLst>
        </pc:spChg>
      </pc:sldChg>
    </pc:docChg>
  </pc:docChgLst>
  <pc:docChgLst>
    <pc:chgData name="Utilizador Convidado" userId="S::urn:spo:anon#03536613bef9b277ada71ec7722dfe612a42cda38b4904c85853c9649cd65a40::" providerId="AD" clId="Web-{25CE40AA-7D20-0EDF-71F5-4F128E7B7D73}"/>
    <pc:docChg chg="addSld modSld sldOrd">
      <pc:chgData name="Utilizador Convidado" userId="S::urn:spo:anon#03536613bef9b277ada71ec7722dfe612a42cda38b4904c85853c9649cd65a40::" providerId="AD" clId="Web-{25CE40AA-7D20-0EDF-71F5-4F128E7B7D73}" dt="2024-03-04T01:17:25.424" v="218" actId="14100"/>
      <pc:docMkLst>
        <pc:docMk/>
      </pc:docMkLst>
      <pc:sldChg chg="addSp modSp">
        <pc:chgData name="Utilizador Convidado" userId="S::urn:spo:anon#03536613bef9b277ada71ec7722dfe612a42cda38b4904c85853c9649cd65a40::" providerId="AD" clId="Web-{25CE40AA-7D20-0EDF-71F5-4F128E7B7D73}" dt="2024-03-04T01:07:00.966" v="210" actId="1076"/>
        <pc:sldMkLst>
          <pc:docMk/>
          <pc:sldMk cId="0" sldId="265"/>
        </pc:sldMkLst>
        <pc:picChg chg="add mod">
          <ac:chgData name="Utilizador Convidado" userId="S::urn:spo:anon#03536613bef9b277ada71ec7722dfe612a42cda38b4904c85853c9649cd65a40::" providerId="AD" clId="Web-{25CE40AA-7D20-0EDF-71F5-4F128E7B7D73}" dt="2024-03-04T01:07:00.966" v="210" actId="1076"/>
          <ac:picMkLst>
            <pc:docMk/>
            <pc:sldMk cId="0" sldId="265"/>
            <ac:picMk id="2" creationId="{E1F343F6-37C4-E449-A7B8-D10B5403881E}"/>
          </ac:picMkLst>
        </pc:picChg>
      </pc:sldChg>
      <pc:sldChg chg="addSp modSp">
        <pc:chgData name="Utilizador Convidado" userId="S::urn:spo:anon#03536613bef9b277ada71ec7722dfe612a42cda38b4904c85853c9649cd65a40::" providerId="AD" clId="Web-{25CE40AA-7D20-0EDF-71F5-4F128E7B7D73}" dt="2024-03-04T01:17:25.424" v="218" actId="14100"/>
        <pc:sldMkLst>
          <pc:docMk/>
          <pc:sldMk cId="2871575685" sldId="287"/>
        </pc:sldMkLst>
        <pc:picChg chg="add mod">
          <ac:chgData name="Utilizador Convidado" userId="S::urn:spo:anon#03536613bef9b277ada71ec7722dfe612a42cda38b4904c85853c9649cd65a40::" providerId="AD" clId="Web-{25CE40AA-7D20-0EDF-71F5-4F128E7B7D73}" dt="2024-03-04T01:17:25.424" v="218" actId="14100"/>
          <ac:picMkLst>
            <pc:docMk/>
            <pc:sldMk cId="2871575685" sldId="287"/>
            <ac:picMk id="2" creationId="{0CDC70B3-9093-2EB9-D457-21AC3E00DC2D}"/>
          </ac:picMkLst>
        </pc:picChg>
      </pc:sldChg>
      <pc:sldChg chg="addSp modSp">
        <pc:chgData name="Utilizador Convidado" userId="S::urn:spo:anon#03536613bef9b277ada71ec7722dfe612a42cda38b4904c85853c9649cd65a40::" providerId="AD" clId="Web-{25CE40AA-7D20-0EDF-71F5-4F128E7B7D73}" dt="2024-03-04T00:32:11.826" v="69" actId="14100"/>
        <pc:sldMkLst>
          <pc:docMk/>
          <pc:sldMk cId="229950771" sldId="288"/>
        </pc:sldMkLst>
        <pc:picChg chg="add mod">
          <ac:chgData name="Utilizador Convidado" userId="S::urn:spo:anon#03536613bef9b277ada71ec7722dfe612a42cda38b4904c85853c9649cd65a40::" providerId="AD" clId="Web-{25CE40AA-7D20-0EDF-71F5-4F128E7B7D73}" dt="2024-03-04T00:32:11.826" v="69" actId="14100"/>
          <ac:picMkLst>
            <pc:docMk/>
            <pc:sldMk cId="229950771" sldId="288"/>
            <ac:picMk id="2" creationId="{12DFF086-B333-5C8E-F458-07BF7F17A9D2}"/>
          </ac:picMkLst>
        </pc:picChg>
      </pc:sldChg>
      <pc:sldChg chg="addSp modSp">
        <pc:chgData name="Utilizador Convidado" userId="S::urn:spo:anon#03536613bef9b277ada71ec7722dfe612a42cda38b4904c85853c9649cd65a40::" providerId="AD" clId="Web-{25CE40AA-7D20-0EDF-71F5-4F128E7B7D73}" dt="2024-03-04T00:50:39.265" v="206" actId="20577"/>
        <pc:sldMkLst>
          <pc:docMk/>
          <pc:sldMk cId="2086561226" sldId="290"/>
        </pc:sldMkLst>
        <pc:spChg chg="mod">
          <ac:chgData name="Utilizador Convidado" userId="S::urn:spo:anon#03536613bef9b277ada71ec7722dfe612a42cda38b4904c85853c9649cd65a40::" providerId="AD" clId="Web-{25CE40AA-7D20-0EDF-71F5-4F128E7B7D73}" dt="2024-03-04T00:24:36.611" v="46" actId="20577"/>
          <ac:spMkLst>
            <pc:docMk/>
            <pc:sldMk cId="2086561226" sldId="290"/>
            <ac:spMk id="268" creationId="{00000000-0000-0000-0000-000000000000}"/>
          </ac:spMkLst>
        </pc:spChg>
        <pc:spChg chg="mod">
          <ac:chgData name="Utilizador Convidado" userId="S::urn:spo:anon#03536613bef9b277ada71ec7722dfe612a42cda38b4904c85853c9649cd65a40::" providerId="AD" clId="Web-{25CE40AA-7D20-0EDF-71F5-4F128E7B7D73}" dt="2024-03-04T00:50:39.265" v="206" actId="20577"/>
          <ac:spMkLst>
            <pc:docMk/>
            <pc:sldMk cId="2086561226" sldId="290"/>
            <ac:spMk id="269" creationId="{00000000-0000-0000-0000-000000000000}"/>
          </ac:spMkLst>
        </pc:spChg>
        <pc:spChg chg="mod">
          <ac:chgData name="Utilizador Convidado" userId="S::urn:spo:anon#03536613bef9b277ada71ec7722dfe612a42cda38b4904c85853c9649cd65a40::" providerId="AD" clId="Web-{25CE40AA-7D20-0EDF-71F5-4F128E7B7D73}" dt="2024-03-03T23:58:22.714" v="29" actId="20577"/>
          <ac:spMkLst>
            <pc:docMk/>
            <pc:sldMk cId="2086561226" sldId="290"/>
            <ac:spMk id="270" creationId="{00000000-0000-0000-0000-000000000000}"/>
          </ac:spMkLst>
        </pc:spChg>
        <pc:picChg chg="add mod">
          <ac:chgData name="Utilizador Convidado" userId="S::urn:spo:anon#03536613bef9b277ada71ec7722dfe612a42cda38b4904c85853c9649cd65a40::" providerId="AD" clId="Web-{25CE40AA-7D20-0EDF-71F5-4F128E7B7D73}" dt="2024-03-03T23:56:54.457" v="20" actId="14100"/>
          <ac:picMkLst>
            <pc:docMk/>
            <pc:sldMk cId="2086561226" sldId="290"/>
            <ac:picMk id="2" creationId="{E37E96D6-12B2-4AAD-FCC8-9B9759109B5A}"/>
          </ac:picMkLst>
        </pc:picChg>
      </pc:sldChg>
      <pc:sldChg chg="addSp modSp add ord replId">
        <pc:chgData name="Utilizador Convidado" userId="S::urn:spo:anon#03536613bef9b277ada71ec7722dfe612a42cda38b4904c85853c9649cd65a40::" providerId="AD" clId="Web-{25CE40AA-7D20-0EDF-71F5-4F128E7B7D73}" dt="2024-03-04T00:25:01.002" v="65" actId="20577"/>
        <pc:sldMkLst>
          <pc:docMk/>
          <pc:sldMk cId="1833482337" sldId="292"/>
        </pc:sldMkLst>
        <pc:spChg chg="mod">
          <ac:chgData name="Utilizador Convidado" userId="S::urn:spo:anon#03536613bef9b277ada71ec7722dfe612a42cda38b4904c85853c9649cd65a40::" providerId="AD" clId="Web-{25CE40AA-7D20-0EDF-71F5-4F128E7B7D73}" dt="2024-03-04T00:25:01.002" v="65" actId="20577"/>
          <ac:spMkLst>
            <pc:docMk/>
            <pc:sldMk cId="1833482337" sldId="292"/>
            <ac:spMk id="268" creationId="{00000000-0000-0000-0000-000000000000}"/>
          </ac:spMkLst>
        </pc:spChg>
        <pc:spChg chg="mod">
          <ac:chgData name="Utilizador Convidado" userId="S::urn:spo:anon#03536613bef9b277ada71ec7722dfe612a42cda38b4904c85853c9649cd65a40::" providerId="AD" clId="Web-{25CE40AA-7D20-0EDF-71F5-4F128E7B7D73}" dt="2024-03-03T23:57:58.729" v="26" actId="20577"/>
          <ac:spMkLst>
            <pc:docMk/>
            <pc:sldMk cId="1833482337" sldId="292"/>
            <ac:spMk id="270" creationId="{00000000-0000-0000-0000-000000000000}"/>
          </ac:spMkLst>
        </pc:spChg>
        <pc:picChg chg="add mod">
          <ac:chgData name="Utilizador Convidado" userId="S::urn:spo:anon#03536613bef9b277ada71ec7722dfe612a42cda38b4904c85853c9649cd65a40::" providerId="AD" clId="Web-{25CE40AA-7D20-0EDF-71F5-4F128E7B7D73}" dt="2024-03-03T23:45:53.081" v="3" actId="14100"/>
          <ac:picMkLst>
            <pc:docMk/>
            <pc:sldMk cId="1833482337" sldId="292"/>
            <ac:picMk id="2" creationId="{D43268E6-CB78-22E4-BB35-1307954DE450}"/>
          </ac:picMkLst>
        </pc:picChg>
      </pc:sldChg>
      <pc:sldChg chg="delSp add replId">
        <pc:chgData name="Utilizador Convidado" userId="S::urn:spo:anon#03536613bef9b277ada71ec7722dfe612a42cda38b4904c85853c9649cd65a40::" providerId="AD" clId="Web-{25CE40AA-7D20-0EDF-71F5-4F128E7B7D73}" dt="2024-03-04T00:00:39.876" v="31"/>
        <pc:sldMkLst>
          <pc:docMk/>
          <pc:sldMk cId="1059126335" sldId="293"/>
        </pc:sldMkLst>
        <pc:picChg chg="del">
          <ac:chgData name="Utilizador Convidado" userId="S::urn:spo:anon#03536613bef9b277ada71ec7722dfe612a42cda38b4904c85853c9649cd65a40::" providerId="AD" clId="Web-{25CE40AA-7D20-0EDF-71F5-4F128E7B7D73}" dt="2024-03-04T00:00:39.876" v="31"/>
          <ac:picMkLst>
            <pc:docMk/>
            <pc:sldMk cId="1059126335" sldId="293"/>
            <ac:picMk id="2" creationId="{E37E96D6-12B2-4AAD-FCC8-9B9759109B5A}"/>
          </ac:picMkLst>
        </pc:picChg>
      </pc:sldChg>
    </pc:docChg>
  </pc:docChgLst>
  <pc:docChgLst>
    <pc:chgData name="Utilizador Convidado" userId="S::urn:spo:anon#03536613bef9b277ada71ec7722dfe612a42cda38b4904c85853c9649cd65a40::" providerId="AD" clId="Web-{4F7E186F-5877-920A-9789-CB38DC1175B5}"/>
    <pc:docChg chg="modSld">
      <pc:chgData name="Utilizador Convidado" userId="S::urn:spo:anon#03536613bef9b277ada71ec7722dfe612a42cda38b4904c85853c9649cd65a40::" providerId="AD" clId="Web-{4F7E186F-5877-920A-9789-CB38DC1175B5}" dt="2024-03-04T22:05:44.276" v="39" actId="20577"/>
      <pc:docMkLst>
        <pc:docMk/>
      </pc:docMkLst>
      <pc:sldChg chg="modSp">
        <pc:chgData name="Utilizador Convidado" userId="S::urn:spo:anon#03536613bef9b277ada71ec7722dfe612a42cda38b4904c85853c9649cd65a40::" providerId="AD" clId="Web-{4F7E186F-5877-920A-9789-CB38DC1175B5}" dt="2024-03-04T22:05:44.276" v="39" actId="20577"/>
        <pc:sldMkLst>
          <pc:docMk/>
          <pc:sldMk cId="1660584752" sldId="283"/>
        </pc:sldMkLst>
        <pc:spChg chg="mod">
          <ac:chgData name="Utilizador Convidado" userId="S::urn:spo:anon#03536613bef9b277ada71ec7722dfe612a42cda38b4904c85853c9649cd65a40::" providerId="AD" clId="Web-{4F7E186F-5877-920A-9789-CB38DC1175B5}" dt="2024-03-04T22:05:44.276" v="39" actId="20577"/>
          <ac:spMkLst>
            <pc:docMk/>
            <pc:sldMk cId="1660584752" sldId="283"/>
            <ac:spMk id="190" creationId="{00000000-0000-0000-0000-000000000000}"/>
          </ac:spMkLst>
        </pc:spChg>
      </pc:sldChg>
      <pc:sldChg chg="modSp">
        <pc:chgData name="Utilizador Convidado" userId="S::urn:spo:anon#03536613bef9b277ada71ec7722dfe612a42cda38b4904c85853c9649cd65a40::" providerId="AD" clId="Web-{4F7E186F-5877-920A-9789-CB38DC1175B5}" dt="2024-03-04T19:46:49.021" v="35"/>
        <pc:sldMkLst>
          <pc:docMk/>
          <pc:sldMk cId="1376637873" sldId="295"/>
        </pc:sldMkLst>
        <pc:graphicFrameChg chg="mod modGraphic">
          <ac:chgData name="Utilizador Convidado" userId="S::urn:spo:anon#03536613bef9b277ada71ec7722dfe612a42cda38b4904c85853c9649cd65a40::" providerId="AD" clId="Web-{4F7E186F-5877-920A-9789-CB38DC1175B5}" dt="2024-03-04T19:46:49.021" v="35"/>
          <ac:graphicFrameMkLst>
            <pc:docMk/>
            <pc:sldMk cId="1376637873" sldId="295"/>
            <ac:graphicFrameMk id="17" creationId="{2D7FEDE4-74AA-4BE8-B7A2-9922EB87CF67}"/>
          </ac:graphicFrameMkLst>
        </pc:graphicFrameChg>
      </pc:sldChg>
    </pc:docChg>
  </pc:docChgLst>
  <pc:docChgLst>
    <pc:chgData name="Utilizador Convidado" userId="S::urn:spo:anon#3a65fc068e1d4140e1df36df50450e1f7529cca874c8aee05d17a453fdeeb481::" providerId="AD" clId="Web-{DCF83E6C-E5AB-9C8E-0A5A-FC126F6108A4}"/>
    <pc:docChg chg="modSld sldOrd">
      <pc:chgData name="Utilizador Convidado" userId="S::urn:spo:anon#3a65fc068e1d4140e1df36df50450e1f7529cca874c8aee05d17a453fdeeb481::" providerId="AD" clId="Web-{DCF83E6C-E5AB-9C8E-0A5A-FC126F6108A4}" dt="2024-03-04T23:04:19.752" v="263" actId="20577"/>
      <pc:docMkLst>
        <pc:docMk/>
      </pc:docMkLst>
      <pc:sldChg chg="modNotes">
        <pc:chgData name="Utilizador Convidado" userId="S::urn:spo:anon#3a65fc068e1d4140e1df36df50450e1f7529cca874c8aee05d17a453fdeeb481::" providerId="AD" clId="Web-{DCF83E6C-E5AB-9C8E-0A5A-FC126F6108A4}" dt="2024-03-04T22:31:25.149" v="237"/>
        <pc:sldMkLst>
          <pc:docMk/>
          <pc:sldMk cId="3636560215" sldId="282"/>
        </pc:sldMkLst>
      </pc:sldChg>
      <pc:sldChg chg="modSp">
        <pc:chgData name="Utilizador Convidado" userId="S::urn:spo:anon#3a65fc068e1d4140e1df36df50450e1f7529cca874c8aee05d17a453fdeeb481::" providerId="AD" clId="Web-{DCF83E6C-E5AB-9C8E-0A5A-FC126F6108A4}" dt="2024-03-04T23:04:19.752" v="263" actId="20577"/>
        <pc:sldMkLst>
          <pc:docMk/>
          <pc:sldMk cId="1660584752" sldId="283"/>
        </pc:sldMkLst>
        <pc:spChg chg="mod">
          <ac:chgData name="Utilizador Convidado" userId="S::urn:spo:anon#3a65fc068e1d4140e1df36df50450e1f7529cca874c8aee05d17a453fdeeb481::" providerId="AD" clId="Web-{DCF83E6C-E5AB-9C8E-0A5A-FC126F6108A4}" dt="2024-03-04T23:04:19.752" v="263" actId="20577"/>
          <ac:spMkLst>
            <pc:docMk/>
            <pc:sldMk cId="1660584752" sldId="283"/>
            <ac:spMk id="190" creationId="{00000000-0000-0000-0000-000000000000}"/>
          </ac:spMkLst>
        </pc:spChg>
      </pc:sldChg>
      <pc:sldChg chg="modSp ord">
        <pc:chgData name="Utilizador Convidado" userId="S::urn:spo:anon#3a65fc068e1d4140e1df36df50450e1f7529cca874c8aee05d17a453fdeeb481::" providerId="AD" clId="Web-{DCF83E6C-E5AB-9C8E-0A5A-FC126F6108A4}" dt="2024-03-04T22:56:28.006" v="262" actId="20577"/>
        <pc:sldMkLst>
          <pc:docMk/>
          <pc:sldMk cId="3805255868" sldId="291"/>
        </pc:sldMkLst>
        <pc:spChg chg="mod">
          <ac:chgData name="Utilizador Convidado" userId="S::urn:spo:anon#3a65fc068e1d4140e1df36df50450e1f7529cca874c8aee05d17a453fdeeb481::" providerId="AD" clId="Web-{DCF83E6C-E5AB-9C8E-0A5A-FC126F6108A4}" dt="2024-03-04T22:56:28.006" v="262" actId="20577"/>
          <ac:spMkLst>
            <pc:docMk/>
            <pc:sldMk cId="3805255868" sldId="291"/>
            <ac:spMk id="270" creationId="{00000000-0000-0000-0000-000000000000}"/>
          </ac:spMkLst>
        </pc:spChg>
      </pc:sldChg>
    </pc:docChg>
  </pc:docChgLst>
  <pc:docChgLst>
    <pc:chgData name="Utilizador Convidado" userId="S::urn:spo:anon#03536613bef9b277ada71ec7722dfe612a42cda38b4904c85853c9649cd65a40::" providerId="AD" clId="Web-{89C91045-966E-2E06-38E4-F23BE6EF14E5}"/>
    <pc:docChg chg="modSld">
      <pc:chgData name="Utilizador Convidado" userId="S::urn:spo:anon#03536613bef9b277ada71ec7722dfe612a42cda38b4904c85853c9649cd65a40::" providerId="AD" clId="Web-{89C91045-966E-2E06-38E4-F23BE6EF14E5}" dt="2024-03-04T19:24:56.438" v="3" actId="14100"/>
      <pc:docMkLst>
        <pc:docMk/>
      </pc:docMkLst>
      <pc:sldChg chg="addSp modSp">
        <pc:chgData name="Utilizador Convidado" userId="S::urn:spo:anon#03536613bef9b277ada71ec7722dfe612a42cda38b4904c85853c9649cd65a40::" providerId="AD" clId="Web-{89C91045-966E-2E06-38E4-F23BE6EF14E5}" dt="2024-03-04T19:24:56.438" v="3" actId="14100"/>
        <pc:sldMkLst>
          <pc:docMk/>
          <pc:sldMk cId="2640437352" sldId="296"/>
        </pc:sldMkLst>
        <pc:picChg chg="add mod">
          <ac:chgData name="Utilizador Convidado" userId="S::urn:spo:anon#03536613bef9b277ada71ec7722dfe612a42cda38b4904c85853c9649cd65a40::" providerId="AD" clId="Web-{89C91045-966E-2E06-38E4-F23BE6EF14E5}" dt="2024-03-04T19:24:56.438" v="3" actId="14100"/>
          <ac:picMkLst>
            <pc:docMk/>
            <pc:sldMk cId="2640437352" sldId="296"/>
            <ac:picMk id="2" creationId="{21A5756D-0204-85F7-2DFB-7BC31D0C7A9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Bom dia, eu sou o João Gaspar e estou hoje com o Guilherme Santos e o Nuno Carvalho e vamos apresentar a avaliação de usabilidade que fizemos ao website do portal das finanças.</a:t>
            </a: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590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41271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2113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9902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6116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9841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8" name="Google Shape;47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55471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5" name="Google Shape;49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2770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 name="Google Shape;31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3676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A apresentação terá este seguimento, começaremos com um introdução, de seguida faremos a avaliação heurística aos problemas encontrados, um </a:t>
            </a:r>
            <a:r>
              <a:rPr lang="pt-PT" err="1"/>
              <a:t>cognitive</a:t>
            </a:r>
            <a:r>
              <a:rPr lang="pt-PT"/>
              <a:t> </a:t>
            </a:r>
            <a:r>
              <a:rPr lang="pt-PT" err="1"/>
              <a:t>walkthrough</a:t>
            </a:r>
            <a:r>
              <a:rPr lang="pt-PT"/>
              <a:t> a uma tarefa importante, apresentaremos pontos bons que a plataforma tem e por fim uma conclusão, uma apreciação geral.</a:t>
            </a:r>
            <a:endParaRPr/>
          </a:p>
        </p:txBody>
      </p:sp>
      <p:sp>
        <p:nvSpPr>
          <p:cNvPr id="124" name="Google Shape;12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7" name="Google Shape;34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b="0" i="0">
                <a:solidFill>
                  <a:srgbClr val="ECECEC"/>
                </a:solidFill>
                <a:effectLst/>
                <a:latin typeface="Söhne"/>
              </a:rPr>
              <a:t>Após a análise, observámos que a plataforma apresenta uma usabilidade abaixo das nossas expectativas uma vez que sendo algo governamental e crucial para os cidadãos esperávamos e esperasse que seja feito com mais atenção e que tenha o menor número de erros bem como ser eficiente usar. Os problemas identificados são passíveis de correção, e caso aplicados, aumenta significativamente a qualidade de experiência do utilizador.</a:t>
            </a:r>
            <a:endParaRPr/>
          </a:p>
        </p:txBody>
      </p:sp>
      <p:sp>
        <p:nvSpPr>
          <p:cNvPr id="391" name="Google Shape;39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Algumas questões? Damos então por encerrada a nossa apresentação.</a:t>
            </a:r>
          </a:p>
        </p:txBody>
      </p:sp>
      <p:sp>
        <p:nvSpPr>
          <p:cNvPr id="347" name="Google Shape;34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2265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O que nos motivou a usar este website foi a nossa experiência com o mesmo. Eu pessoal uso-o para diversas atividades e vejo dificuldade por vezes a encontrar o que realmente quero fazer. Acredito que para um contabilista ou para alguém que trabalhe com algo relacionado às finanças seja de fácil uso porém para um utilizador comum que entra 4 a 5 vezes por ano, a usabilidade já é mais complexa.</a:t>
            </a:r>
            <a:endParaRPr/>
          </a:p>
        </p:txBody>
      </p:sp>
      <p:sp>
        <p:nvSpPr>
          <p:cNvPr id="178" name="Google Shape;17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err="1"/>
              <a:t>Autoridade</a:t>
            </a:r>
            <a:r>
              <a:rPr lang="en-US"/>
              <a:t> </a:t>
            </a:r>
            <a:r>
              <a:rPr lang="en-US" err="1"/>
              <a:t>Tributária</a:t>
            </a:r>
            <a:r>
              <a:rPr lang="en-US"/>
              <a:t> e </a:t>
            </a:r>
            <a:r>
              <a:rPr lang="en-US" err="1"/>
              <a:t>Aduaneira</a:t>
            </a:r>
            <a:endParaRPr lang="en-US"/>
          </a:p>
          <a:p>
            <a:pPr marL="0" indent="0">
              <a:buNone/>
            </a:pPr>
            <a:r>
              <a:rPr lang="en-US" err="1"/>
              <a:t>Assuntos</a:t>
            </a:r>
            <a:r>
              <a:rPr lang="en-US"/>
              <a:t> </a:t>
            </a:r>
            <a:r>
              <a:rPr lang="en-US" err="1"/>
              <a:t>relativos</a:t>
            </a:r>
            <a:r>
              <a:rPr lang="en-US"/>
              <a:t> a </a:t>
            </a:r>
            <a:r>
              <a:rPr lang="en-US" err="1"/>
              <a:t>finanças</a:t>
            </a:r>
            <a:r>
              <a:rPr lang="en-US"/>
              <a:t>. </a:t>
            </a:r>
            <a:r>
              <a:rPr lang="en-US" err="1"/>
              <a:t>Oferece</a:t>
            </a:r>
            <a:r>
              <a:rPr lang="en-US"/>
              <a:t> </a:t>
            </a:r>
            <a:r>
              <a:rPr lang="en-US" err="1"/>
              <a:t>serviço</a:t>
            </a:r>
            <a:r>
              <a:rPr lang="en-US"/>
              <a:t> </a:t>
            </a:r>
            <a:r>
              <a:rPr lang="en-US" err="1"/>
              <a:t>como</a:t>
            </a:r>
            <a:r>
              <a:rPr lang="en-US"/>
              <a:t> </a:t>
            </a:r>
            <a:r>
              <a:rPr lang="en-US" err="1"/>
              <a:t>gestão</a:t>
            </a:r>
            <a:r>
              <a:rPr lang="en-US"/>
              <a:t> das </a:t>
            </a:r>
            <a:r>
              <a:rPr lang="en-US" err="1"/>
              <a:t>finanças</a:t>
            </a:r>
            <a:r>
              <a:rPr lang="en-US"/>
              <a:t>, </a:t>
            </a:r>
            <a:r>
              <a:rPr lang="en-US" err="1"/>
              <a:t>pagamentos</a:t>
            </a:r>
            <a:r>
              <a:rPr lang="en-US"/>
              <a:t> via </a:t>
            </a:r>
            <a:r>
              <a:rPr lang="en-US" err="1"/>
              <a:t>eletrónica</a:t>
            </a:r>
            <a:r>
              <a:rPr lang="en-US"/>
              <a:t> e CONSULTA de </a:t>
            </a:r>
            <a:r>
              <a:rPr lang="en-US" err="1"/>
              <a:t>informação</a:t>
            </a:r>
            <a:r>
              <a:rPr lang="en-US"/>
              <a:t> </a:t>
            </a:r>
            <a:r>
              <a:rPr lang="en-US" err="1"/>
              <a:t>financeira</a:t>
            </a:r>
            <a:r>
              <a:rPr lang="en-US"/>
              <a:t>.</a:t>
            </a:r>
          </a:p>
          <a:p>
            <a:pPr marL="0" indent="0">
              <a:buNone/>
            </a:pPr>
            <a:r>
              <a:rPr lang="en-US" err="1"/>
              <a:t>Geriri</a:t>
            </a:r>
            <a:r>
              <a:rPr lang="en-US"/>
              <a:t> </a:t>
            </a:r>
            <a:r>
              <a:rPr lang="en-US" err="1"/>
              <a:t>obrigações</a:t>
            </a:r>
            <a:r>
              <a:rPr lang="en-US"/>
              <a:t> </a:t>
            </a:r>
            <a:r>
              <a:rPr lang="en-US" err="1"/>
              <a:t>financeiras</a:t>
            </a:r>
            <a:r>
              <a:rPr lang="en-US"/>
              <a:t> </a:t>
            </a:r>
            <a:r>
              <a:rPr lang="en-US" err="1"/>
              <a:t>pessoais</a:t>
            </a:r>
            <a:r>
              <a:rPr lang="en-US"/>
              <a:t>, </a:t>
            </a:r>
            <a:r>
              <a:rPr lang="en-US" err="1"/>
              <a:t>assim</a:t>
            </a:r>
            <a:r>
              <a:rPr lang="en-US"/>
              <a:t> </a:t>
            </a:r>
            <a:r>
              <a:rPr lang="en-US" err="1"/>
              <a:t>como</a:t>
            </a:r>
            <a:r>
              <a:rPr lang="en-US"/>
              <a:t> as de </a:t>
            </a:r>
            <a:r>
              <a:rPr lang="en-US" err="1"/>
              <a:t>atividades</a:t>
            </a:r>
            <a:r>
              <a:rPr lang="en-US"/>
              <a:t> de </a:t>
            </a:r>
            <a:r>
              <a:rPr lang="en-US" err="1"/>
              <a:t>negócio</a:t>
            </a:r>
          </a:p>
        </p:txBody>
      </p:sp>
      <p:sp>
        <p:nvSpPr>
          <p:cNvPr id="178" name="Google Shape;17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8328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7355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Começamos por encontrar um problema relativo ao inicio de sessão. Ao navegar pelo menu e ao aceder às várias secções, algumas delas fecham, aparentemente, a sessão sendo que em </a:t>
            </a:r>
            <a:r>
              <a:rPr lang="pt-PT" err="1"/>
              <a:t>backend</a:t>
            </a:r>
            <a:r>
              <a:rPr lang="pt-PT"/>
              <a:t> continuamos </a:t>
            </a:r>
            <a:r>
              <a:rPr lang="pt-PT" err="1"/>
              <a:t>logged</a:t>
            </a:r>
            <a:r>
              <a:rPr lang="pt-PT"/>
              <a:t> in, ou seja, o navegador mostra-nos que fechou a sessão porém na realidade não é isso que acontece.</a:t>
            </a:r>
          </a:p>
          <a:p>
            <a:pPr marL="0" lvl="0" indent="0" algn="l" rtl="0">
              <a:spcBef>
                <a:spcPts val="0"/>
              </a:spcBef>
              <a:spcAft>
                <a:spcPts val="0"/>
              </a:spcAft>
              <a:buNone/>
            </a:pPr>
            <a:r>
              <a:rPr lang="pt-PT"/>
              <a:t>Decidimos que a heurística seria a </a:t>
            </a:r>
            <a:r>
              <a:rPr lang="pt-PT" err="1"/>
              <a:t>visibility</a:t>
            </a:r>
            <a:r>
              <a:rPr lang="pt-PT"/>
              <a:t> of system status uma vez que o design deve sempre manter os utilizadores informados sobre o que está a acontecer. Atribuímos uma severidade de 2 portanto um </a:t>
            </a:r>
            <a:r>
              <a:rPr lang="pt-PT" err="1"/>
              <a:t>minor</a:t>
            </a:r>
            <a:r>
              <a:rPr lang="pt-PT"/>
              <a:t> </a:t>
            </a:r>
            <a:r>
              <a:rPr lang="pt-PT" err="1"/>
              <a:t>usability</a:t>
            </a:r>
            <a:r>
              <a:rPr lang="pt-PT"/>
              <a:t> problem com uma prioridade baixa.</a:t>
            </a:r>
            <a:endParaRPr/>
          </a:p>
        </p:txBody>
      </p:sp>
      <p:sp>
        <p:nvSpPr>
          <p:cNvPr id="262" name="Google Shape;26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Um outro problema que encontrámos foi o de eliminar mensagens sem confirmação. Quando o utilizar elimina uma mensagem não consegue confirma a sua deleção e posteriormente não a consegue recuperar sendo assim propenso a erros.</a:t>
            </a:r>
          </a:p>
          <a:p>
            <a:pPr marL="0" lvl="0" indent="0" algn="l" rtl="0">
              <a:spcBef>
                <a:spcPts val="0"/>
              </a:spcBef>
              <a:spcAft>
                <a:spcPts val="0"/>
              </a:spcAft>
              <a:buNone/>
            </a:pPr>
            <a:r>
              <a:rPr lang="pt-PT"/>
              <a:t>A heurística que considerámos foi a error </a:t>
            </a:r>
            <a:r>
              <a:rPr lang="pt-PT" err="1"/>
              <a:t>prevention</a:t>
            </a:r>
            <a:r>
              <a:rPr lang="pt-PT"/>
              <a:t> e o nível de severidade foi o 3, ou seja, um major </a:t>
            </a:r>
            <a:r>
              <a:rPr lang="pt-PT" err="1"/>
              <a:t>usability</a:t>
            </a:r>
            <a:r>
              <a:rPr lang="pt-PT"/>
              <a:t> problem com alta prioridade.</a:t>
            </a:r>
          </a:p>
        </p:txBody>
      </p:sp>
      <p:sp>
        <p:nvSpPr>
          <p:cNvPr id="262" name="Google Shape;26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3562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gif"/></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gif"/></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2.gif"/></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3.gif"/></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gif"/></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8.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pt-PT"/>
          </a:p>
        </p:txBody>
      </p:sp>
      <p:pic>
        <p:nvPicPr>
          <p:cNvPr id="1030" name="Picture 6" descr="Fundo de área de trabalho">
            <a:extLst>
              <a:ext uri="{FF2B5EF4-FFF2-40B4-BE49-F238E27FC236}">
                <a16:creationId xmlns:a16="http://schemas.microsoft.com/office/drawing/2014/main" id="{B514DDE0-BDDC-47BA-AEFD-514ACEDD73DF}"/>
              </a:ext>
            </a:extLst>
          </p:cNvPr>
          <p:cNvPicPr>
            <a:picLocks noChangeAspect="1" noChangeArrowheads="1"/>
          </p:cNvPicPr>
          <p:nvPr/>
        </p:nvPicPr>
        <p:blipFill rotWithShape="1">
          <a:blip r:embed="rId4"/>
          <a:srcRect l="51787" t="150" r="2399" b="-150"/>
          <a:stretch/>
        </p:blipFill>
        <p:spPr bwMode="auto">
          <a:xfrm>
            <a:off x="11003258" y="563418"/>
            <a:ext cx="6718052" cy="9738197"/>
          </a:xfrm>
          <a:prstGeom prst="rect">
            <a:avLst/>
          </a:prstGeom>
          <a:noFill/>
          <a:extLst>
            <a:ext uri="{909E8E84-426E-40DD-AFC4-6F175D3DCCD1}">
              <a14:hiddenFill xmlns:a14="http://schemas.microsoft.com/office/drawing/2010/main">
                <a:solidFill>
                  <a:srgbClr val="FFFFFF"/>
                </a:solidFill>
              </a14:hiddenFill>
            </a:ext>
          </a:extLst>
        </p:spPr>
      </p:pic>
      <p:cxnSp>
        <p:nvCxnSpPr>
          <p:cNvPr id="86" name="Google Shape;86;p13"/>
          <p:cNvCxnSpPr>
            <a:cxnSpLocks/>
          </p:cNvCxnSpPr>
          <p:nvPr/>
        </p:nvCxnSpPr>
        <p:spPr>
          <a:xfrm flipV="1">
            <a:off x="563420" y="553895"/>
            <a:ext cx="10529" cy="9778153"/>
          </a:xfrm>
          <a:prstGeom prst="straightConnector1">
            <a:avLst/>
          </a:prstGeom>
          <a:noFill/>
          <a:ln w="19050" cap="flat" cmpd="sng">
            <a:solidFill>
              <a:srgbClr val="000000"/>
            </a:solidFill>
            <a:prstDash val="solid"/>
            <a:round/>
            <a:headEnd type="none" w="sm" len="sm"/>
            <a:tailEnd type="none" w="sm" len="sm"/>
          </a:ln>
        </p:spPr>
      </p:cxnSp>
      <p:cxnSp>
        <p:nvCxnSpPr>
          <p:cNvPr id="87" name="Google Shape;87;p13"/>
          <p:cNvCxnSpPr/>
          <p:nvPr/>
        </p:nvCxnSpPr>
        <p:spPr>
          <a:xfrm rot="10800000">
            <a:off x="17724580" y="553895"/>
            <a:ext cx="0" cy="9747721"/>
          </a:xfrm>
          <a:prstGeom prst="straightConnector1">
            <a:avLst/>
          </a:prstGeom>
          <a:noFill/>
          <a:ln w="19050" cap="flat" cmpd="sng">
            <a:solidFill>
              <a:srgbClr val="000000"/>
            </a:solidFill>
            <a:prstDash val="solid"/>
            <a:round/>
            <a:headEnd type="none" w="sm" len="sm"/>
            <a:tailEnd type="none" w="sm" len="sm"/>
          </a:ln>
        </p:spPr>
      </p:cxnSp>
      <p:cxnSp>
        <p:nvCxnSpPr>
          <p:cNvPr id="88" name="Google Shape;88;p13"/>
          <p:cNvCxnSpPr/>
          <p:nvPr/>
        </p:nvCxnSpPr>
        <p:spPr>
          <a:xfrm rot="10800000">
            <a:off x="566690" y="563420"/>
            <a:ext cx="17147361" cy="0"/>
          </a:xfrm>
          <a:prstGeom prst="straightConnector1">
            <a:avLst/>
          </a:prstGeom>
          <a:noFill/>
          <a:ln w="19050" cap="flat" cmpd="sng">
            <a:solidFill>
              <a:srgbClr val="000000"/>
            </a:solidFill>
            <a:prstDash val="solid"/>
            <a:round/>
            <a:headEnd type="none" w="sm" len="sm"/>
            <a:tailEnd type="none" w="sm" len="sm"/>
          </a:ln>
        </p:spPr>
      </p:cxnSp>
      <p:grpSp>
        <p:nvGrpSpPr>
          <p:cNvPr id="89" name="Google Shape;89;p13"/>
          <p:cNvGrpSpPr/>
          <p:nvPr/>
        </p:nvGrpSpPr>
        <p:grpSpPr>
          <a:xfrm>
            <a:off x="1298030" y="8979333"/>
            <a:ext cx="9013828" cy="3266922"/>
            <a:chOff x="0" y="-47625"/>
            <a:chExt cx="2374012" cy="860425"/>
          </a:xfrm>
        </p:grpSpPr>
        <p:sp>
          <p:nvSpPr>
            <p:cNvPr id="90" name="Google Shape;90;p13"/>
            <p:cNvSpPr/>
            <p:nvPr/>
          </p:nvSpPr>
          <p:spPr>
            <a:xfrm>
              <a:off x="0" y="0"/>
              <a:ext cx="2374012" cy="145882"/>
            </a:xfrm>
            <a:custGeom>
              <a:avLst/>
              <a:gdLst/>
              <a:ahLst/>
              <a:cxnLst/>
              <a:rect l="l" t="t" r="r" b="b"/>
              <a:pathLst>
                <a:path w="2374012" h="145882" extrusionOk="0">
                  <a:moveTo>
                    <a:pt x="0" y="0"/>
                  </a:moveTo>
                  <a:lnTo>
                    <a:pt x="2374012" y="0"/>
                  </a:lnTo>
                  <a:lnTo>
                    <a:pt x="2374012" y="145882"/>
                  </a:lnTo>
                  <a:lnTo>
                    <a:pt x="0" y="145882"/>
                  </a:lnTo>
                  <a:close/>
                </a:path>
              </a:pathLst>
            </a:custGeom>
            <a:solidFill>
              <a:srgbClr val="000000">
                <a:alpha val="0"/>
              </a:srgbClr>
            </a:solidFill>
            <a:ln w="19050" cap="flat" cmpd="sng">
              <a:solidFill>
                <a:srgbClr val="000000"/>
              </a:solidFill>
              <a:prstDash val="solid"/>
              <a:round/>
              <a:headEnd type="none" w="sm" len="sm"/>
              <a:tailEnd type="none" w="sm" len="sm"/>
            </a:ln>
          </p:spPr>
        </p:sp>
        <p:sp>
          <p:nvSpPr>
            <p:cNvPr id="91" name="Google Shape;91;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 name="Google Shape;95;p13"/>
          <p:cNvGrpSpPr/>
          <p:nvPr/>
        </p:nvGrpSpPr>
        <p:grpSpPr>
          <a:xfrm>
            <a:off x="544452" y="2278819"/>
            <a:ext cx="10502330" cy="2710821"/>
            <a:chOff x="-2232412" y="431250"/>
            <a:chExt cx="14003107" cy="3614428"/>
          </a:xfrm>
        </p:grpSpPr>
        <p:sp>
          <p:nvSpPr>
            <p:cNvPr id="96" name="Google Shape;96;p13"/>
            <p:cNvSpPr txBox="1"/>
            <p:nvPr/>
          </p:nvSpPr>
          <p:spPr>
            <a:xfrm>
              <a:off x="-2232412" y="431250"/>
              <a:ext cx="14003107" cy="1994392"/>
            </a:xfrm>
            <a:prstGeom prst="rect">
              <a:avLst/>
            </a:prstGeom>
            <a:noFill/>
            <a:ln>
              <a:noFill/>
            </a:ln>
          </p:spPr>
          <p:txBody>
            <a:bodyPr spcFirstLastPara="1" wrap="square" lIns="0" tIns="0" rIns="0" bIns="0" anchor="t" anchorCtr="0">
              <a:spAutoFit/>
            </a:bodyPr>
            <a:lstStyle/>
            <a:p>
              <a:pPr marL="0" marR="0" lvl="0" indent="0" algn="ctr" rtl="0">
                <a:lnSpc>
                  <a:spcPct val="81000"/>
                </a:lnSpc>
                <a:spcBef>
                  <a:spcPts val="0"/>
                </a:spcBef>
                <a:spcAft>
                  <a:spcPts val="0"/>
                </a:spcAft>
                <a:buNone/>
              </a:pPr>
              <a:r>
                <a:rPr lang="en-US" sz="12000" b="1" i="0" u="none" strike="noStrike" cap="none">
                  <a:solidFill>
                    <a:srgbClr val="000000"/>
                  </a:solidFill>
                  <a:latin typeface="DM Sans"/>
                  <a:ea typeface="DM Sans"/>
                  <a:cs typeface="DM Sans"/>
                  <a:sym typeface="DM Sans"/>
                </a:rPr>
                <a:t>PORTAL DAS</a:t>
              </a:r>
              <a:endParaRPr/>
            </a:p>
          </p:txBody>
        </p:sp>
        <p:sp>
          <p:nvSpPr>
            <p:cNvPr id="97" name="Google Shape;97;p13"/>
            <p:cNvSpPr txBox="1"/>
            <p:nvPr/>
          </p:nvSpPr>
          <p:spPr>
            <a:xfrm>
              <a:off x="-518700" y="2051286"/>
              <a:ext cx="10575683" cy="1994392"/>
            </a:xfrm>
            <a:prstGeom prst="rect">
              <a:avLst/>
            </a:prstGeom>
            <a:noFill/>
            <a:ln>
              <a:noFill/>
            </a:ln>
          </p:spPr>
          <p:txBody>
            <a:bodyPr spcFirstLastPara="1" wrap="square" lIns="0" tIns="0" rIns="0" bIns="0" anchor="t" anchorCtr="0">
              <a:spAutoFit/>
            </a:bodyPr>
            <a:lstStyle/>
            <a:p>
              <a:pPr marL="0" marR="0" lvl="0" indent="0" algn="ctr" rtl="0">
                <a:lnSpc>
                  <a:spcPct val="81000"/>
                </a:lnSpc>
                <a:spcBef>
                  <a:spcPts val="0"/>
                </a:spcBef>
                <a:spcAft>
                  <a:spcPts val="0"/>
                </a:spcAft>
                <a:buNone/>
              </a:pPr>
              <a:r>
                <a:rPr lang="en-US" sz="12000" b="1" i="0" u="none" strike="noStrike" cap="none">
                  <a:solidFill>
                    <a:srgbClr val="000000"/>
                  </a:solidFill>
                  <a:latin typeface="DM Sans"/>
                  <a:ea typeface="DM Sans"/>
                  <a:cs typeface="DM Sans"/>
                  <a:sym typeface="DM Sans"/>
                </a:rPr>
                <a:t>FINANÇAS</a:t>
              </a:r>
              <a:endParaRPr/>
            </a:p>
          </p:txBody>
        </p:sp>
      </p:grpSp>
      <p:sp>
        <p:nvSpPr>
          <p:cNvPr id="98" name="Google Shape;98;p13"/>
          <p:cNvSpPr txBox="1"/>
          <p:nvPr/>
        </p:nvSpPr>
        <p:spPr>
          <a:xfrm>
            <a:off x="1498953" y="9230414"/>
            <a:ext cx="4305990" cy="45243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b="0" i="0" u="none" strike="noStrike" cap="none">
                <a:solidFill>
                  <a:srgbClr val="000000"/>
                </a:solidFill>
                <a:latin typeface="DM Sans"/>
                <a:ea typeface="DM Sans"/>
                <a:cs typeface="DM Sans"/>
                <a:sym typeface="DM Sans"/>
              </a:rPr>
              <a:t>IHC – ASSIGNMENT 1</a:t>
            </a:r>
            <a:endParaRPr lang="en-US"/>
          </a:p>
        </p:txBody>
      </p:sp>
      <p:sp>
        <p:nvSpPr>
          <p:cNvPr id="99" name="Google Shape;99;p13"/>
          <p:cNvSpPr txBox="1"/>
          <p:nvPr/>
        </p:nvSpPr>
        <p:spPr>
          <a:xfrm>
            <a:off x="5804944" y="9230414"/>
            <a:ext cx="4305990" cy="452432"/>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2100" b="0" i="0" u="none" strike="noStrike" cap="none">
                <a:solidFill>
                  <a:srgbClr val="000000"/>
                </a:solidFill>
                <a:latin typeface="DM Sans"/>
                <a:ea typeface="DM Sans"/>
                <a:cs typeface="DM Sans"/>
                <a:sym typeface="DM Sans"/>
              </a:rPr>
              <a:t>2023/2024</a:t>
            </a:r>
            <a:endParaRPr/>
          </a:p>
        </p:txBody>
      </p:sp>
      <p:sp>
        <p:nvSpPr>
          <p:cNvPr id="21" name="Google Shape;117;p14">
            <a:extLst>
              <a:ext uri="{FF2B5EF4-FFF2-40B4-BE49-F238E27FC236}">
                <a16:creationId xmlns:a16="http://schemas.microsoft.com/office/drawing/2014/main" id="{A845799B-DD17-42ED-9390-8FCE477A5B77}"/>
              </a:ext>
            </a:extLst>
          </p:cNvPr>
          <p:cNvSpPr txBox="1"/>
          <p:nvPr/>
        </p:nvSpPr>
        <p:spPr>
          <a:xfrm>
            <a:off x="1829339" y="5429541"/>
            <a:ext cx="7932159" cy="116339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pt-PT" sz="1800" b="0" i="0" u="none" strike="noStrike" cap="none">
                <a:solidFill>
                  <a:srgbClr val="000000"/>
                </a:solidFill>
                <a:latin typeface="DM Sans"/>
                <a:ea typeface="DM Sans"/>
                <a:cs typeface="DM Sans"/>
                <a:sym typeface="DM Sans"/>
              </a:rPr>
              <a:t>Guilherme Santos, 107961</a:t>
            </a:r>
          </a:p>
          <a:p>
            <a:pPr marL="0" marR="0" lvl="0" indent="0" algn="ctr" rtl="0">
              <a:lnSpc>
                <a:spcPct val="140000"/>
              </a:lnSpc>
              <a:spcBef>
                <a:spcPts val="0"/>
              </a:spcBef>
              <a:spcAft>
                <a:spcPts val="0"/>
              </a:spcAft>
              <a:buNone/>
            </a:pPr>
            <a:r>
              <a:rPr lang="pt-PT" sz="1800">
                <a:latin typeface="DM Sans"/>
                <a:sym typeface="DM Sans"/>
              </a:rPr>
              <a:t>João Gaspar, 107708</a:t>
            </a:r>
            <a:endParaRPr lang="pt-PT" sz="1800">
              <a:latin typeface="DM Sans"/>
            </a:endParaRPr>
          </a:p>
          <a:p>
            <a:pPr marL="0" marR="0" lvl="0" indent="0" algn="ctr" rtl="0">
              <a:lnSpc>
                <a:spcPct val="140000"/>
              </a:lnSpc>
              <a:spcBef>
                <a:spcPts val="0"/>
              </a:spcBef>
              <a:spcAft>
                <a:spcPts val="0"/>
              </a:spcAft>
              <a:buNone/>
            </a:pPr>
            <a:r>
              <a:rPr lang="pt-PT" sz="1800">
                <a:latin typeface="DM Sans"/>
                <a:sym typeface="DM Sans"/>
              </a:rPr>
              <a:t>Nuno Carvalho, 97783</a:t>
            </a:r>
            <a:endParaRPr sz="1800"/>
          </a:p>
        </p:txBody>
      </p:sp>
      <p:sp>
        <p:nvSpPr>
          <p:cNvPr id="26" name="Google Shape;98;p13">
            <a:extLst>
              <a:ext uri="{FF2B5EF4-FFF2-40B4-BE49-F238E27FC236}">
                <a16:creationId xmlns:a16="http://schemas.microsoft.com/office/drawing/2014/main" id="{1A5177B9-578D-4427-8F09-F6BAAC64A54E}"/>
              </a:ext>
            </a:extLst>
          </p:cNvPr>
          <p:cNvSpPr txBox="1"/>
          <p:nvPr/>
        </p:nvSpPr>
        <p:spPr>
          <a:xfrm>
            <a:off x="6028044" y="9230414"/>
            <a:ext cx="340043" cy="45243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b="0" i="0" u="none" strike="noStrike" cap="none">
                <a:solidFill>
                  <a:srgbClr val="000000"/>
                </a:solidFill>
                <a:latin typeface="DM Sans"/>
                <a:ea typeface="DM Sans"/>
                <a:cs typeface="DM Sans"/>
                <a:sym typeface="DM Sans"/>
              </a:rPr>
              <a:t>P5</a:t>
            </a:r>
            <a:endParaRPr lang="en-US"/>
          </a:p>
        </p:txBody>
      </p:sp>
      <p:cxnSp>
        <p:nvCxnSpPr>
          <p:cNvPr id="17" name="Google Shape;87;p13">
            <a:extLst>
              <a:ext uri="{FF2B5EF4-FFF2-40B4-BE49-F238E27FC236}">
                <a16:creationId xmlns:a16="http://schemas.microsoft.com/office/drawing/2014/main" id="{0BDBE4A2-936A-4472-8FEB-655868114D4B}"/>
              </a:ext>
            </a:extLst>
          </p:cNvPr>
          <p:cNvCxnSpPr/>
          <p:nvPr/>
        </p:nvCxnSpPr>
        <p:spPr>
          <a:xfrm rot="10800000">
            <a:off x="11003258" y="563418"/>
            <a:ext cx="0" cy="9747721"/>
          </a:xfrm>
          <a:prstGeom prst="straightConnector1">
            <a:avLst/>
          </a:prstGeom>
          <a:noFill/>
          <a:ln w="19050" cap="flat" cmpd="sng">
            <a:solidFill>
              <a:srgbClr val="000000"/>
            </a:solidFill>
            <a:prstDash val="solid"/>
            <a:round/>
            <a:headEnd type="none" w="sm" len="sm"/>
            <a:tailEnd type="none" w="sm" len="sm"/>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2"/>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sp>
      <p:cxnSp>
        <p:nvCxnSpPr>
          <p:cNvPr id="266" name="Google Shape;266;p22"/>
          <p:cNvCxnSpPr/>
          <p:nvPr/>
        </p:nvCxnSpPr>
        <p:spPr>
          <a:xfrm rot="10800000">
            <a:off x="-94826" y="5133975"/>
            <a:ext cx="18440897" cy="0"/>
          </a:xfrm>
          <a:prstGeom prst="straightConnector1">
            <a:avLst/>
          </a:prstGeom>
          <a:noFill/>
          <a:ln w="19050" cap="flat" cmpd="sng">
            <a:solidFill>
              <a:srgbClr val="000000"/>
            </a:solidFill>
            <a:prstDash val="solid"/>
            <a:round/>
            <a:headEnd type="none" w="sm" len="sm"/>
            <a:tailEnd type="none" w="sm" len="sm"/>
          </a:ln>
        </p:spPr>
      </p:cxnSp>
      <p:cxnSp>
        <p:nvCxnSpPr>
          <p:cNvPr id="267" name="Google Shape;267;p22"/>
          <p:cNvCxnSpPr/>
          <p:nvPr/>
        </p:nvCxnSpPr>
        <p:spPr>
          <a:xfrm rot="10800000">
            <a:off x="9144000" y="0"/>
            <a:ext cx="19050" cy="10289130"/>
          </a:xfrm>
          <a:prstGeom prst="straightConnector1">
            <a:avLst/>
          </a:prstGeom>
          <a:noFill/>
          <a:ln w="19050" cap="flat" cmpd="sng">
            <a:solidFill>
              <a:srgbClr val="000000"/>
            </a:solidFill>
            <a:prstDash val="solid"/>
            <a:round/>
            <a:headEnd type="none" w="sm" len="sm"/>
            <a:tailEnd type="none" w="sm" len="sm"/>
          </a:ln>
        </p:spPr>
      </p:cxnSp>
      <p:sp>
        <p:nvSpPr>
          <p:cNvPr id="268" name="Google Shape;268;p22"/>
          <p:cNvSpPr txBox="1"/>
          <p:nvPr/>
        </p:nvSpPr>
        <p:spPr>
          <a:xfrm>
            <a:off x="58744" y="1043494"/>
            <a:ext cx="9008134" cy="2031325"/>
          </a:xfrm>
          <a:prstGeom prst="rect">
            <a:avLst/>
          </a:prstGeom>
          <a:noFill/>
          <a:ln>
            <a:noFill/>
          </a:ln>
        </p:spPr>
        <p:txBody>
          <a:bodyPr spcFirstLastPara="1" wrap="square" lIns="0" tIns="0" rIns="0" bIns="0" anchor="t" anchorCtr="0">
            <a:spAutoFit/>
          </a:bodyPr>
          <a:lstStyle/>
          <a:p>
            <a:pPr algn="ctr"/>
            <a:r>
              <a:rPr lang="en-US" sz="6600" b="1" i="0" u="none" strike="noStrike" cap="none">
                <a:solidFill>
                  <a:srgbClr val="000000"/>
                </a:solidFill>
                <a:latin typeface="DM Sans"/>
                <a:ea typeface="DM Sans"/>
                <a:cs typeface="DM Sans"/>
                <a:sym typeface="DM Sans"/>
              </a:rPr>
              <a:t>ISSUE: </a:t>
            </a:r>
            <a:r>
              <a:rPr lang="en-US" sz="6600" b="1">
                <a:latin typeface="DM Sans"/>
                <a:ea typeface="DM Sans"/>
                <a:cs typeface="DM Sans"/>
                <a:sym typeface="DM Sans"/>
              </a:rPr>
              <a:t>UNABILITY TO GO BACK</a:t>
            </a:r>
            <a:endParaRPr lang="en-US" sz="6600" b="1">
              <a:latin typeface="DM Sans"/>
            </a:endParaRPr>
          </a:p>
        </p:txBody>
      </p:sp>
      <p:sp>
        <p:nvSpPr>
          <p:cNvPr id="269" name="Google Shape;269;p22"/>
          <p:cNvSpPr txBox="1"/>
          <p:nvPr/>
        </p:nvSpPr>
        <p:spPr>
          <a:xfrm>
            <a:off x="1028700" y="6025338"/>
            <a:ext cx="7068223" cy="1809726"/>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b="0" i="0" u="none" strike="noStrike" cap="none">
                <a:solidFill>
                  <a:srgbClr val="000000"/>
                </a:solidFill>
                <a:latin typeface="DM Sans"/>
                <a:ea typeface="DM Sans"/>
                <a:cs typeface="DM Sans"/>
                <a:sym typeface="DM Sans"/>
              </a:rPr>
              <a:t>DESCRIPTION:</a:t>
            </a:r>
          </a:p>
          <a:p>
            <a:pPr algn="just">
              <a:lnSpc>
                <a:spcPct val="140000"/>
              </a:lnSpc>
            </a:pPr>
            <a:r>
              <a:rPr lang="en-US" sz="2100" b="0" i="0" u="none" strike="noStrike" cap="none">
                <a:solidFill>
                  <a:srgbClr val="000000"/>
                </a:solidFill>
                <a:latin typeface="DM Sans"/>
                <a:ea typeface="DM Sans"/>
                <a:cs typeface="DM Sans"/>
                <a:sym typeface="DM Sans"/>
              </a:rPr>
              <a:t>When </a:t>
            </a:r>
            <a:r>
              <a:rPr lang="en-US" sz="2100">
                <a:latin typeface="DM Sans"/>
                <a:ea typeface="DM Sans"/>
                <a:cs typeface="DM Sans"/>
                <a:sym typeface="DM Sans"/>
              </a:rPr>
              <a:t>going to a different page, the user has no way of going back to the previous page other than the browser button</a:t>
            </a:r>
            <a:endParaRPr lang="en-US" sz="2100" b="0" i="0" u="none" strike="noStrike" cap="none">
              <a:solidFill>
                <a:srgbClr val="000000"/>
              </a:solidFill>
              <a:latin typeface="DM Sans"/>
              <a:ea typeface="DM Sans"/>
              <a:cs typeface="DM Sans"/>
            </a:endParaRPr>
          </a:p>
        </p:txBody>
      </p:sp>
      <p:sp>
        <p:nvSpPr>
          <p:cNvPr id="270" name="Google Shape;270;p22"/>
          <p:cNvSpPr txBox="1"/>
          <p:nvPr/>
        </p:nvSpPr>
        <p:spPr>
          <a:xfrm>
            <a:off x="10182225" y="981075"/>
            <a:ext cx="7077075" cy="904863"/>
          </a:xfrm>
          <a:prstGeom prst="rect">
            <a:avLst/>
          </a:prstGeom>
          <a:noFill/>
          <a:ln>
            <a:noFill/>
          </a:ln>
        </p:spPr>
        <p:txBody>
          <a:bodyPr spcFirstLastPara="1" wrap="square" lIns="0" tIns="0" rIns="0" bIns="0" anchor="t" anchorCtr="0">
            <a:spAutoFit/>
          </a:bodyPr>
          <a:lstStyle/>
          <a:p>
            <a:pPr algn="ctr">
              <a:lnSpc>
                <a:spcPct val="140000"/>
              </a:lnSpc>
            </a:pPr>
            <a:r>
              <a:rPr lang="en-US" sz="2100" b="0" i="0" u="none" strike="noStrike" cap="none">
                <a:solidFill>
                  <a:srgbClr val="000000"/>
                </a:solidFill>
                <a:latin typeface="DM Sans"/>
                <a:ea typeface="DM Sans"/>
                <a:cs typeface="DM Sans"/>
                <a:sym typeface="DM Sans"/>
              </a:rPr>
              <a:t>HEURISTIC: User control and freedom</a:t>
            </a:r>
            <a:endParaRPr lang="en-US" sz="2100" b="0" i="0" u="none" strike="noStrike" cap="none">
              <a:solidFill>
                <a:srgbClr val="000000"/>
              </a:solidFill>
              <a:ea typeface="DM Sans"/>
            </a:endParaRPr>
          </a:p>
          <a:p>
            <a:pPr marL="0" marR="0" lvl="0" indent="0" algn="ctr" rtl="0">
              <a:lnSpc>
                <a:spcPct val="140000"/>
              </a:lnSpc>
              <a:spcBef>
                <a:spcPts val="0"/>
              </a:spcBef>
              <a:spcAft>
                <a:spcPts val="0"/>
              </a:spcAft>
              <a:buNone/>
            </a:pPr>
            <a:r>
              <a:rPr lang="en-US" sz="2100">
                <a:latin typeface="DM Sans"/>
                <a:sym typeface="DM Sans"/>
              </a:rPr>
              <a:t>SEVERITY: 2</a:t>
            </a:r>
            <a:endParaRPr/>
          </a:p>
        </p:txBody>
      </p:sp>
      <p:pic>
        <p:nvPicPr>
          <p:cNvPr id="2" name="Picture 1">
            <a:extLst>
              <a:ext uri="{FF2B5EF4-FFF2-40B4-BE49-F238E27FC236}">
                <a16:creationId xmlns:a16="http://schemas.microsoft.com/office/drawing/2014/main" id="{21A5756D-0204-85F7-2DFB-7BC31D0C7A92}"/>
              </a:ext>
            </a:extLst>
          </p:cNvPr>
          <p:cNvPicPr>
            <a:picLocks noChangeAspect="1"/>
          </p:cNvPicPr>
          <p:nvPr/>
        </p:nvPicPr>
        <p:blipFill>
          <a:blip r:embed="rId4"/>
          <a:stretch>
            <a:fillRect/>
          </a:stretch>
        </p:blipFill>
        <p:spPr>
          <a:xfrm>
            <a:off x="9156989" y="5138343"/>
            <a:ext cx="9144000" cy="5145154"/>
          </a:xfrm>
          <a:prstGeom prst="rect">
            <a:avLst/>
          </a:prstGeom>
        </p:spPr>
      </p:pic>
    </p:spTree>
    <p:extLst>
      <p:ext uri="{BB962C8B-B14F-4D97-AF65-F5344CB8AC3E}">
        <p14:creationId xmlns:p14="http://schemas.microsoft.com/office/powerpoint/2010/main" val="2640437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2"/>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sp>
      <p:pic>
        <p:nvPicPr>
          <p:cNvPr id="7" name="Imagem 6" descr="Uma imagem com texto, captura de ecrã, software, Página web&#10;&#10;Descrição gerada automaticamente">
            <a:extLst>
              <a:ext uri="{FF2B5EF4-FFF2-40B4-BE49-F238E27FC236}">
                <a16:creationId xmlns:a16="http://schemas.microsoft.com/office/drawing/2014/main" id="{D8033EC6-846D-42C3-90F1-9C974D4B20F8}"/>
              </a:ext>
            </a:extLst>
          </p:cNvPr>
          <p:cNvPicPr>
            <a:picLocks noChangeAspect="1"/>
          </p:cNvPicPr>
          <p:nvPr/>
        </p:nvPicPr>
        <p:blipFill>
          <a:blip r:embed="rId4"/>
          <a:stretch>
            <a:fillRect/>
          </a:stretch>
        </p:blipFill>
        <p:spPr>
          <a:xfrm>
            <a:off x="9163049" y="5143500"/>
            <a:ext cx="9143999" cy="5155345"/>
          </a:xfrm>
          <a:prstGeom prst="rect">
            <a:avLst/>
          </a:prstGeom>
        </p:spPr>
      </p:pic>
      <p:cxnSp>
        <p:nvCxnSpPr>
          <p:cNvPr id="266" name="Google Shape;266;p22"/>
          <p:cNvCxnSpPr/>
          <p:nvPr/>
        </p:nvCxnSpPr>
        <p:spPr>
          <a:xfrm rot="10800000">
            <a:off x="-94826" y="5133975"/>
            <a:ext cx="18440897" cy="0"/>
          </a:xfrm>
          <a:prstGeom prst="straightConnector1">
            <a:avLst/>
          </a:prstGeom>
          <a:noFill/>
          <a:ln w="19050" cap="flat" cmpd="sng">
            <a:solidFill>
              <a:srgbClr val="000000"/>
            </a:solidFill>
            <a:prstDash val="solid"/>
            <a:round/>
            <a:headEnd type="none" w="sm" len="sm"/>
            <a:tailEnd type="none" w="sm" len="sm"/>
          </a:ln>
        </p:spPr>
      </p:cxnSp>
      <p:cxnSp>
        <p:nvCxnSpPr>
          <p:cNvPr id="267" name="Google Shape;267;p22"/>
          <p:cNvCxnSpPr/>
          <p:nvPr/>
        </p:nvCxnSpPr>
        <p:spPr>
          <a:xfrm rot="10800000">
            <a:off x="9144000" y="0"/>
            <a:ext cx="19050" cy="10289130"/>
          </a:xfrm>
          <a:prstGeom prst="straightConnector1">
            <a:avLst/>
          </a:prstGeom>
          <a:noFill/>
          <a:ln w="19050" cap="flat" cmpd="sng">
            <a:solidFill>
              <a:srgbClr val="000000"/>
            </a:solidFill>
            <a:prstDash val="solid"/>
            <a:round/>
            <a:headEnd type="none" w="sm" len="sm"/>
            <a:tailEnd type="none" w="sm" len="sm"/>
          </a:ln>
        </p:spPr>
      </p:cxnSp>
      <p:sp>
        <p:nvSpPr>
          <p:cNvPr id="268" name="Google Shape;268;p22"/>
          <p:cNvSpPr txBox="1"/>
          <p:nvPr/>
        </p:nvSpPr>
        <p:spPr>
          <a:xfrm>
            <a:off x="58744" y="1551325"/>
            <a:ext cx="9008134" cy="203132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6600" b="1" i="0" u="none" strike="noStrike" cap="none">
                <a:solidFill>
                  <a:srgbClr val="000000"/>
                </a:solidFill>
                <a:latin typeface="DM Sans"/>
                <a:ea typeface="DM Sans"/>
                <a:cs typeface="DM Sans"/>
                <a:sym typeface="DM Sans"/>
              </a:rPr>
              <a:t>ISSUE: MENU ALWAYS CHANGING</a:t>
            </a:r>
            <a:endParaRPr sz="1000"/>
          </a:p>
        </p:txBody>
      </p:sp>
      <p:sp>
        <p:nvSpPr>
          <p:cNvPr id="269" name="Google Shape;269;p22"/>
          <p:cNvSpPr txBox="1"/>
          <p:nvPr/>
        </p:nvSpPr>
        <p:spPr>
          <a:xfrm>
            <a:off x="1028700" y="6025338"/>
            <a:ext cx="7068223" cy="1357295"/>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US" sz="2100" b="0" i="0" u="none" strike="noStrike" cap="none">
                <a:solidFill>
                  <a:srgbClr val="000000"/>
                </a:solidFill>
                <a:latin typeface="DM Sans"/>
                <a:ea typeface="DM Sans"/>
                <a:cs typeface="DM Sans"/>
                <a:sym typeface="DM Sans"/>
              </a:rPr>
              <a:t>DESCRIPTION:</a:t>
            </a:r>
            <a:br>
              <a:rPr lang="en-US" sz="2100" b="0" i="0" u="none" strike="noStrike" cap="none">
                <a:solidFill>
                  <a:srgbClr val="000000"/>
                </a:solidFill>
                <a:latin typeface="DM Sans"/>
                <a:ea typeface="DM Sans"/>
                <a:cs typeface="DM Sans"/>
                <a:sym typeface="DM Sans"/>
              </a:rPr>
            </a:br>
            <a:r>
              <a:rPr lang="en-US" sz="2100" b="0" i="0" u="none" strike="noStrike" cap="none">
                <a:solidFill>
                  <a:srgbClr val="000000"/>
                </a:solidFill>
                <a:latin typeface="DM Sans"/>
                <a:ea typeface="DM Sans"/>
                <a:cs typeface="DM Sans"/>
                <a:sym typeface="DM Sans"/>
              </a:rPr>
              <a:t>When you access the menu, instead of expanding it, you notice a constant change in its appearance.</a:t>
            </a:r>
            <a:endParaRPr lang="en-US"/>
          </a:p>
        </p:txBody>
      </p:sp>
      <p:sp>
        <p:nvSpPr>
          <p:cNvPr id="270" name="Google Shape;270;p22"/>
          <p:cNvSpPr txBox="1"/>
          <p:nvPr/>
        </p:nvSpPr>
        <p:spPr>
          <a:xfrm>
            <a:off x="10182225" y="981075"/>
            <a:ext cx="7077075" cy="904863"/>
          </a:xfrm>
          <a:prstGeom prst="rect">
            <a:avLst/>
          </a:prstGeom>
          <a:noFill/>
          <a:ln>
            <a:noFill/>
          </a:ln>
        </p:spPr>
        <p:txBody>
          <a:bodyPr spcFirstLastPara="1" wrap="square" lIns="0" tIns="0" rIns="0" bIns="0" anchor="t" anchorCtr="0">
            <a:spAutoFit/>
          </a:bodyPr>
          <a:lstStyle/>
          <a:p>
            <a:pPr algn="ctr">
              <a:lnSpc>
                <a:spcPct val="140000"/>
              </a:lnSpc>
            </a:pPr>
            <a:r>
              <a:rPr lang="en-US" sz="2100" b="0" i="0" u="none" strike="noStrike" cap="none">
                <a:solidFill>
                  <a:srgbClr val="000000"/>
                </a:solidFill>
                <a:latin typeface="DM Sans"/>
                <a:ea typeface="DM Sans"/>
                <a:cs typeface="DM Sans"/>
                <a:sym typeface="DM Sans"/>
              </a:rPr>
              <a:t>HEURISTIC: Recognition rather than recall</a:t>
            </a:r>
            <a:r>
              <a:rPr lang="en-US" sz="2100">
                <a:latin typeface="DM Sans"/>
                <a:ea typeface="DM Sans"/>
                <a:cs typeface="DM Sans"/>
                <a:sym typeface="DM Sans"/>
              </a:rPr>
              <a:t> </a:t>
            </a:r>
            <a:endParaRPr lang="en-US" sz="2100" b="0" i="0" u="none" strike="noStrike" cap="none">
              <a:solidFill>
                <a:srgbClr val="000000"/>
              </a:solidFill>
              <a:latin typeface="DM Sans"/>
              <a:ea typeface="DM Sans"/>
              <a:cs typeface="DM Sans"/>
              <a:sym typeface="DM Sans"/>
            </a:endParaRPr>
          </a:p>
          <a:p>
            <a:pPr marL="0" marR="0" lvl="0" indent="0" algn="ctr" rtl="0">
              <a:lnSpc>
                <a:spcPct val="140000"/>
              </a:lnSpc>
              <a:spcBef>
                <a:spcPts val="0"/>
              </a:spcBef>
              <a:spcAft>
                <a:spcPts val="0"/>
              </a:spcAft>
              <a:buNone/>
            </a:pPr>
            <a:r>
              <a:rPr lang="en-US" sz="2100">
                <a:latin typeface="DM Sans"/>
                <a:sym typeface="DM Sans"/>
              </a:rPr>
              <a:t>SEVERITY: 2</a:t>
            </a:r>
            <a:endParaRPr/>
          </a:p>
        </p:txBody>
      </p:sp>
    </p:spTree>
    <p:extLst>
      <p:ext uri="{BB962C8B-B14F-4D97-AF65-F5344CB8AC3E}">
        <p14:creationId xmlns:p14="http://schemas.microsoft.com/office/powerpoint/2010/main" val="229950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2"/>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sp>
      <p:pic>
        <p:nvPicPr>
          <p:cNvPr id="3" name="Imagem 2">
            <a:extLst>
              <a:ext uri="{FF2B5EF4-FFF2-40B4-BE49-F238E27FC236}">
                <a16:creationId xmlns:a16="http://schemas.microsoft.com/office/drawing/2014/main" id="{A1F84D0C-2DC1-4FBE-BD04-B14DCCBD8D28}"/>
              </a:ext>
            </a:extLst>
          </p:cNvPr>
          <p:cNvPicPr>
            <a:picLocks noChangeAspect="1"/>
          </p:cNvPicPr>
          <p:nvPr/>
        </p:nvPicPr>
        <p:blipFill rotWithShape="1">
          <a:blip r:embed="rId4"/>
          <a:srcRect t="6514"/>
          <a:stretch/>
        </p:blipFill>
        <p:spPr>
          <a:xfrm>
            <a:off x="9176248" y="5143499"/>
            <a:ext cx="9140787" cy="5143501"/>
          </a:xfrm>
          <a:prstGeom prst="rect">
            <a:avLst/>
          </a:prstGeom>
        </p:spPr>
      </p:pic>
      <p:cxnSp>
        <p:nvCxnSpPr>
          <p:cNvPr id="266" name="Google Shape;266;p22"/>
          <p:cNvCxnSpPr/>
          <p:nvPr/>
        </p:nvCxnSpPr>
        <p:spPr>
          <a:xfrm rot="10800000">
            <a:off x="-94826" y="5133975"/>
            <a:ext cx="18440897" cy="0"/>
          </a:xfrm>
          <a:prstGeom prst="straightConnector1">
            <a:avLst/>
          </a:prstGeom>
          <a:noFill/>
          <a:ln w="19050" cap="flat" cmpd="sng">
            <a:solidFill>
              <a:srgbClr val="000000"/>
            </a:solidFill>
            <a:prstDash val="solid"/>
            <a:round/>
            <a:headEnd type="none" w="sm" len="sm"/>
            <a:tailEnd type="none" w="sm" len="sm"/>
          </a:ln>
        </p:spPr>
      </p:cxnSp>
      <p:cxnSp>
        <p:nvCxnSpPr>
          <p:cNvPr id="267" name="Google Shape;267;p22"/>
          <p:cNvCxnSpPr/>
          <p:nvPr/>
        </p:nvCxnSpPr>
        <p:spPr>
          <a:xfrm rot="10800000">
            <a:off x="9144000" y="0"/>
            <a:ext cx="19050" cy="10289130"/>
          </a:xfrm>
          <a:prstGeom prst="straightConnector1">
            <a:avLst/>
          </a:prstGeom>
          <a:noFill/>
          <a:ln w="19050" cap="flat" cmpd="sng">
            <a:solidFill>
              <a:srgbClr val="000000"/>
            </a:solidFill>
            <a:prstDash val="solid"/>
            <a:round/>
            <a:headEnd type="none" w="sm" len="sm"/>
            <a:tailEnd type="none" w="sm" len="sm"/>
          </a:ln>
        </p:spPr>
      </p:cxnSp>
      <p:sp>
        <p:nvSpPr>
          <p:cNvPr id="268" name="Google Shape;268;p22"/>
          <p:cNvSpPr txBox="1"/>
          <p:nvPr/>
        </p:nvSpPr>
        <p:spPr>
          <a:xfrm>
            <a:off x="58744" y="1043494"/>
            <a:ext cx="9008134" cy="304698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6600" b="1" i="0" u="none" strike="noStrike" cap="none">
                <a:solidFill>
                  <a:srgbClr val="000000"/>
                </a:solidFill>
                <a:latin typeface="DM Sans"/>
                <a:ea typeface="DM Sans"/>
                <a:cs typeface="DM Sans"/>
                <a:sym typeface="DM Sans"/>
              </a:rPr>
              <a:t>ISSUE: LITTLE-HERALDED MOBILE APPLICATION</a:t>
            </a:r>
            <a:endParaRPr sz="1000"/>
          </a:p>
        </p:txBody>
      </p:sp>
      <p:sp>
        <p:nvSpPr>
          <p:cNvPr id="269" name="Google Shape;269;p22"/>
          <p:cNvSpPr txBox="1"/>
          <p:nvPr/>
        </p:nvSpPr>
        <p:spPr>
          <a:xfrm>
            <a:off x="1028700" y="6025338"/>
            <a:ext cx="7068223" cy="1809726"/>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b="0" i="0" u="none" strike="noStrike" cap="none">
                <a:solidFill>
                  <a:srgbClr val="000000"/>
                </a:solidFill>
                <a:latin typeface="DM Sans"/>
                <a:ea typeface="DM Sans"/>
                <a:cs typeface="DM Sans"/>
                <a:sym typeface="DM Sans"/>
              </a:rPr>
              <a:t>DESCRIPTION:</a:t>
            </a:r>
          </a:p>
          <a:p>
            <a:pPr marL="0" marR="0" lvl="0" indent="0" algn="just" rtl="0">
              <a:lnSpc>
                <a:spcPct val="140000"/>
              </a:lnSpc>
              <a:spcBef>
                <a:spcPts val="0"/>
              </a:spcBef>
              <a:spcAft>
                <a:spcPts val="0"/>
              </a:spcAft>
              <a:buNone/>
            </a:pPr>
            <a:r>
              <a:rPr lang="en-US" sz="2100" b="0" i="0" u="none" strike="noStrike" cap="none">
                <a:solidFill>
                  <a:srgbClr val="000000"/>
                </a:solidFill>
                <a:latin typeface="DM Sans"/>
                <a:ea typeface="DM Sans"/>
                <a:cs typeface="DM Sans"/>
                <a:sym typeface="DM Sans"/>
              </a:rPr>
              <a:t>In just a few pages while using the website, the user becomes aware of the existence of a mobile application. </a:t>
            </a:r>
            <a:endParaRPr lang="en-US"/>
          </a:p>
        </p:txBody>
      </p:sp>
      <p:sp>
        <p:nvSpPr>
          <p:cNvPr id="270" name="Google Shape;270;p22"/>
          <p:cNvSpPr txBox="1"/>
          <p:nvPr/>
        </p:nvSpPr>
        <p:spPr>
          <a:xfrm>
            <a:off x="10182225" y="981075"/>
            <a:ext cx="7077075" cy="904863"/>
          </a:xfrm>
          <a:prstGeom prst="rect">
            <a:avLst/>
          </a:prstGeom>
          <a:noFill/>
          <a:ln>
            <a:noFill/>
          </a:ln>
        </p:spPr>
        <p:txBody>
          <a:bodyPr spcFirstLastPara="1" wrap="square" lIns="0" tIns="0" rIns="0" bIns="0" anchor="t" anchorCtr="0">
            <a:spAutoFit/>
          </a:bodyPr>
          <a:lstStyle/>
          <a:p>
            <a:pPr algn="ctr">
              <a:lnSpc>
                <a:spcPct val="140000"/>
              </a:lnSpc>
            </a:pPr>
            <a:r>
              <a:rPr lang="en-US" sz="2100" b="0" i="0" u="none" strike="noStrike" cap="none">
                <a:solidFill>
                  <a:srgbClr val="000000"/>
                </a:solidFill>
                <a:latin typeface="DM Sans"/>
                <a:ea typeface="DM Sans"/>
                <a:cs typeface="DM Sans"/>
                <a:sym typeface="DM Sans"/>
              </a:rPr>
              <a:t>HEURISTIC: </a:t>
            </a:r>
            <a:r>
              <a:rPr lang="en-US" sz="2100">
                <a:latin typeface="DM Sans"/>
                <a:sym typeface="DM Sans"/>
              </a:rPr>
              <a:t>Consistency and Standards</a:t>
            </a:r>
            <a:endParaRPr lang="en-US" b="0" i="0" u="none" strike="noStrike" cap="none">
              <a:solidFill>
                <a:srgbClr val="000000"/>
              </a:solidFill>
              <a:ea typeface="DM Sans"/>
            </a:endParaRPr>
          </a:p>
          <a:p>
            <a:pPr marL="0" marR="0" lvl="0" indent="0" algn="ctr" rtl="0">
              <a:lnSpc>
                <a:spcPct val="140000"/>
              </a:lnSpc>
              <a:spcBef>
                <a:spcPts val="0"/>
              </a:spcBef>
              <a:spcAft>
                <a:spcPts val="0"/>
              </a:spcAft>
              <a:buNone/>
            </a:pPr>
            <a:r>
              <a:rPr lang="en-US" sz="2100">
                <a:latin typeface="DM Sans"/>
                <a:sym typeface="DM Sans"/>
              </a:rPr>
              <a:t>SEVERITY: 2</a:t>
            </a:r>
            <a:endParaRPr/>
          </a:p>
        </p:txBody>
      </p:sp>
    </p:spTree>
    <p:extLst>
      <p:ext uri="{BB962C8B-B14F-4D97-AF65-F5344CB8AC3E}">
        <p14:creationId xmlns:p14="http://schemas.microsoft.com/office/powerpoint/2010/main" val="3805255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2"/>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sp>
      <p:pic>
        <p:nvPicPr>
          <p:cNvPr id="2" name="Picture 1">
            <a:extLst>
              <a:ext uri="{FF2B5EF4-FFF2-40B4-BE49-F238E27FC236}">
                <a16:creationId xmlns:a16="http://schemas.microsoft.com/office/drawing/2014/main" id="{D43268E6-CB78-22E4-BB35-1307954DE450}"/>
              </a:ext>
            </a:extLst>
          </p:cNvPr>
          <p:cNvPicPr>
            <a:picLocks noChangeAspect="1"/>
          </p:cNvPicPr>
          <p:nvPr/>
        </p:nvPicPr>
        <p:blipFill rotWithShape="1">
          <a:blip r:embed="rId4"/>
          <a:srcRect b="1453"/>
          <a:stretch/>
        </p:blipFill>
        <p:spPr>
          <a:xfrm>
            <a:off x="9163050" y="5145040"/>
            <a:ext cx="9124950" cy="5140421"/>
          </a:xfrm>
          <a:prstGeom prst="rect">
            <a:avLst/>
          </a:prstGeom>
        </p:spPr>
      </p:pic>
      <p:cxnSp>
        <p:nvCxnSpPr>
          <p:cNvPr id="266" name="Google Shape;266;p22"/>
          <p:cNvCxnSpPr/>
          <p:nvPr/>
        </p:nvCxnSpPr>
        <p:spPr>
          <a:xfrm rot="10800000">
            <a:off x="-94826" y="5133975"/>
            <a:ext cx="18440897" cy="0"/>
          </a:xfrm>
          <a:prstGeom prst="straightConnector1">
            <a:avLst/>
          </a:prstGeom>
          <a:noFill/>
          <a:ln w="19050" cap="flat" cmpd="sng">
            <a:solidFill>
              <a:srgbClr val="000000"/>
            </a:solidFill>
            <a:prstDash val="solid"/>
            <a:round/>
            <a:headEnd type="none" w="sm" len="sm"/>
            <a:tailEnd type="none" w="sm" len="sm"/>
          </a:ln>
        </p:spPr>
      </p:cxnSp>
      <p:cxnSp>
        <p:nvCxnSpPr>
          <p:cNvPr id="267" name="Google Shape;267;p22"/>
          <p:cNvCxnSpPr/>
          <p:nvPr/>
        </p:nvCxnSpPr>
        <p:spPr>
          <a:xfrm rot="10800000">
            <a:off x="9144000" y="0"/>
            <a:ext cx="19050" cy="10289130"/>
          </a:xfrm>
          <a:prstGeom prst="straightConnector1">
            <a:avLst/>
          </a:prstGeom>
          <a:noFill/>
          <a:ln w="19050" cap="flat" cmpd="sng">
            <a:solidFill>
              <a:srgbClr val="000000"/>
            </a:solidFill>
            <a:prstDash val="solid"/>
            <a:round/>
            <a:headEnd type="none" w="sm" len="sm"/>
            <a:tailEnd type="none" w="sm" len="sm"/>
          </a:ln>
        </p:spPr>
      </p:cxnSp>
      <p:sp>
        <p:nvSpPr>
          <p:cNvPr id="268" name="Google Shape;268;p22"/>
          <p:cNvSpPr txBox="1"/>
          <p:nvPr/>
        </p:nvSpPr>
        <p:spPr>
          <a:xfrm>
            <a:off x="58744" y="1551325"/>
            <a:ext cx="9008134" cy="2031325"/>
          </a:xfrm>
          <a:prstGeom prst="rect">
            <a:avLst/>
          </a:prstGeom>
          <a:noFill/>
          <a:ln>
            <a:noFill/>
          </a:ln>
        </p:spPr>
        <p:txBody>
          <a:bodyPr spcFirstLastPara="1" wrap="square" lIns="0" tIns="0" rIns="0" bIns="0" anchor="t" anchorCtr="0">
            <a:spAutoFit/>
          </a:bodyPr>
          <a:lstStyle/>
          <a:p>
            <a:pPr algn="ctr"/>
            <a:r>
              <a:rPr lang="en-US" sz="6600" b="1" i="0" u="none" strike="noStrike" cap="none">
                <a:solidFill>
                  <a:srgbClr val="000000"/>
                </a:solidFill>
                <a:latin typeface="DM Sans"/>
                <a:ea typeface="DM Sans"/>
                <a:cs typeface="DM Sans"/>
                <a:sym typeface="DM Sans"/>
              </a:rPr>
              <a:t>ISSUE: </a:t>
            </a:r>
            <a:r>
              <a:rPr lang="en-US" sz="6600" b="1">
                <a:latin typeface="DM Sans"/>
                <a:ea typeface="DM Sans"/>
                <a:cs typeface="DM Sans"/>
                <a:sym typeface="DM Sans"/>
              </a:rPr>
              <a:t>SIMILAR OPTIONS</a:t>
            </a:r>
            <a:endParaRPr lang="en-US" sz="6600" b="1">
              <a:latin typeface="DM Sans"/>
            </a:endParaRPr>
          </a:p>
        </p:txBody>
      </p:sp>
      <p:sp>
        <p:nvSpPr>
          <p:cNvPr id="269" name="Google Shape;269;p22"/>
          <p:cNvSpPr txBox="1"/>
          <p:nvPr/>
        </p:nvSpPr>
        <p:spPr>
          <a:xfrm>
            <a:off x="1028700" y="6025338"/>
            <a:ext cx="7068223" cy="135729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b="0" i="0" u="none" strike="noStrike" cap="none">
                <a:solidFill>
                  <a:srgbClr val="000000"/>
                </a:solidFill>
                <a:latin typeface="DM Sans"/>
                <a:ea typeface="DM Sans"/>
                <a:cs typeface="DM Sans"/>
                <a:sym typeface="DM Sans"/>
              </a:rPr>
              <a:t>DESCRIPTION: </a:t>
            </a:r>
          </a:p>
          <a:p>
            <a:pPr marL="0" marR="0" lvl="0" indent="0" algn="just" rtl="0">
              <a:lnSpc>
                <a:spcPct val="140000"/>
              </a:lnSpc>
              <a:spcBef>
                <a:spcPts val="0"/>
              </a:spcBef>
              <a:spcAft>
                <a:spcPts val="0"/>
              </a:spcAft>
              <a:buNone/>
            </a:pPr>
            <a:r>
              <a:rPr lang="en-US" sz="2100" b="0" i="0" u="none" strike="noStrike" cap="none">
                <a:solidFill>
                  <a:srgbClr val="000000"/>
                </a:solidFill>
                <a:latin typeface="DM Sans"/>
                <a:ea typeface="DM Sans"/>
                <a:cs typeface="DM Sans"/>
                <a:sym typeface="DM Sans"/>
              </a:rPr>
              <a:t>During the search for the correct option, the user encounters similar choices.</a:t>
            </a:r>
          </a:p>
        </p:txBody>
      </p:sp>
      <p:sp>
        <p:nvSpPr>
          <p:cNvPr id="270" name="Google Shape;270;p22"/>
          <p:cNvSpPr txBox="1"/>
          <p:nvPr/>
        </p:nvSpPr>
        <p:spPr>
          <a:xfrm>
            <a:off x="10182225" y="981075"/>
            <a:ext cx="7077075" cy="904863"/>
          </a:xfrm>
          <a:prstGeom prst="rect">
            <a:avLst/>
          </a:prstGeom>
          <a:noFill/>
          <a:ln>
            <a:noFill/>
          </a:ln>
        </p:spPr>
        <p:txBody>
          <a:bodyPr spcFirstLastPara="1" wrap="square" lIns="0" tIns="0" rIns="0" bIns="0" anchor="t" anchorCtr="0">
            <a:spAutoFit/>
          </a:bodyPr>
          <a:lstStyle/>
          <a:p>
            <a:pPr algn="ctr">
              <a:lnSpc>
                <a:spcPct val="140000"/>
              </a:lnSpc>
            </a:pPr>
            <a:r>
              <a:rPr lang="en-US" sz="2100" b="0" i="0" u="none" strike="noStrike" cap="none">
                <a:solidFill>
                  <a:srgbClr val="000000"/>
                </a:solidFill>
                <a:latin typeface="DM Sans"/>
                <a:ea typeface="DM Sans"/>
                <a:cs typeface="DM Sans"/>
                <a:sym typeface="DM Sans"/>
              </a:rPr>
              <a:t>HEURISTIC: </a:t>
            </a:r>
            <a:r>
              <a:rPr lang="en-US" sz="2100">
                <a:latin typeface="DM Sans"/>
                <a:ea typeface="DM Sans"/>
                <a:sym typeface="DM Sans"/>
              </a:rPr>
              <a:t>Visibility of System Status</a:t>
            </a:r>
            <a:endParaRPr lang="en-US" sz="2100" i="0" u="none" strike="noStrike" cap="none">
              <a:solidFill>
                <a:srgbClr val="000000"/>
              </a:solidFill>
              <a:latin typeface="DM Sans"/>
              <a:ea typeface="DM Sans"/>
              <a:cs typeface="DM Sans"/>
              <a:sym typeface="DM Sans"/>
            </a:endParaRPr>
          </a:p>
          <a:p>
            <a:pPr algn="ctr">
              <a:lnSpc>
                <a:spcPct val="140000"/>
              </a:lnSpc>
            </a:pPr>
            <a:r>
              <a:rPr lang="en-US" sz="2100">
                <a:latin typeface="DM Sans"/>
                <a:sym typeface="DM Sans"/>
              </a:rPr>
              <a:t>SEVERITY: 2</a:t>
            </a:r>
            <a:endParaRPr/>
          </a:p>
        </p:txBody>
      </p:sp>
    </p:spTree>
    <p:extLst>
      <p:ext uri="{BB962C8B-B14F-4D97-AF65-F5344CB8AC3E}">
        <p14:creationId xmlns:p14="http://schemas.microsoft.com/office/powerpoint/2010/main" val="1833482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2"/>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sp>
      <p:pic>
        <p:nvPicPr>
          <p:cNvPr id="2" name="Picture 1">
            <a:extLst>
              <a:ext uri="{FF2B5EF4-FFF2-40B4-BE49-F238E27FC236}">
                <a16:creationId xmlns:a16="http://schemas.microsoft.com/office/drawing/2014/main" id="{E37E96D6-12B2-4AAD-FCC8-9B9759109B5A}"/>
              </a:ext>
            </a:extLst>
          </p:cNvPr>
          <p:cNvPicPr>
            <a:picLocks noChangeAspect="1"/>
          </p:cNvPicPr>
          <p:nvPr/>
        </p:nvPicPr>
        <p:blipFill rotWithShape="1">
          <a:blip r:embed="rId4"/>
          <a:srcRect l="470"/>
          <a:stretch/>
        </p:blipFill>
        <p:spPr>
          <a:xfrm>
            <a:off x="9163050" y="5149369"/>
            <a:ext cx="9120621" cy="5140419"/>
          </a:xfrm>
          <a:prstGeom prst="rect">
            <a:avLst/>
          </a:prstGeom>
        </p:spPr>
      </p:pic>
      <p:cxnSp>
        <p:nvCxnSpPr>
          <p:cNvPr id="266" name="Google Shape;266;p22"/>
          <p:cNvCxnSpPr/>
          <p:nvPr/>
        </p:nvCxnSpPr>
        <p:spPr>
          <a:xfrm rot="10800000">
            <a:off x="-94826" y="5133975"/>
            <a:ext cx="18440897" cy="0"/>
          </a:xfrm>
          <a:prstGeom prst="straightConnector1">
            <a:avLst/>
          </a:prstGeom>
          <a:noFill/>
          <a:ln w="19050" cap="flat" cmpd="sng">
            <a:solidFill>
              <a:srgbClr val="000000"/>
            </a:solidFill>
            <a:prstDash val="solid"/>
            <a:round/>
            <a:headEnd type="none" w="sm" len="sm"/>
            <a:tailEnd type="none" w="sm" len="sm"/>
          </a:ln>
        </p:spPr>
      </p:cxnSp>
      <p:cxnSp>
        <p:nvCxnSpPr>
          <p:cNvPr id="267" name="Google Shape;267;p22"/>
          <p:cNvCxnSpPr/>
          <p:nvPr/>
        </p:nvCxnSpPr>
        <p:spPr>
          <a:xfrm rot="10800000">
            <a:off x="9144000" y="0"/>
            <a:ext cx="19050" cy="10289130"/>
          </a:xfrm>
          <a:prstGeom prst="straightConnector1">
            <a:avLst/>
          </a:prstGeom>
          <a:noFill/>
          <a:ln w="19050" cap="flat" cmpd="sng">
            <a:solidFill>
              <a:srgbClr val="000000"/>
            </a:solidFill>
            <a:prstDash val="solid"/>
            <a:round/>
            <a:headEnd type="none" w="sm" len="sm"/>
            <a:tailEnd type="none" w="sm" len="sm"/>
          </a:ln>
        </p:spPr>
      </p:cxnSp>
      <p:sp>
        <p:nvSpPr>
          <p:cNvPr id="268" name="Google Shape;268;p22"/>
          <p:cNvSpPr txBox="1"/>
          <p:nvPr/>
        </p:nvSpPr>
        <p:spPr>
          <a:xfrm>
            <a:off x="58744" y="1551325"/>
            <a:ext cx="9008134" cy="2031325"/>
          </a:xfrm>
          <a:prstGeom prst="rect">
            <a:avLst/>
          </a:prstGeom>
          <a:noFill/>
          <a:ln>
            <a:noFill/>
          </a:ln>
        </p:spPr>
        <p:txBody>
          <a:bodyPr spcFirstLastPara="1" wrap="square" lIns="0" tIns="0" rIns="0" bIns="0" anchor="t" anchorCtr="0">
            <a:spAutoFit/>
          </a:bodyPr>
          <a:lstStyle/>
          <a:p>
            <a:pPr algn="ctr"/>
            <a:r>
              <a:rPr lang="en-US" sz="6600" b="1" i="0" u="none" strike="noStrike" cap="none">
                <a:solidFill>
                  <a:srgbClr val="000000"/>
                </a:solidFill>
                <a:latin typeface="DM Sans"/>
                <a:ea typeface="DM Sans"/>
                <a:cs typeface="DM Sans"/>
                <a:sym typeface="DM Sans"/>
              </a:rPr>
              <a:t>ISSUE: </a:t>
            </a:r>
            <a:r>
              <a:rPr lang="en-US" sz="6600" b="1">
                <a:latin typeface="DM Sans"/>
                <a:ea typeface="DM Sans"/>
                <a:cs typeface="DM Sans"/>
                <a:sym typeface="DM Sans"/>
              </a:rPr>
              <a:t>DIFFERENT LANGUAGE</a:t>
            </a:r>
            <a:endParaRPr lang="en-US" sz="6600" b="1">
              <a:latin typeface="DM Sans"/>
            </a:endParaRPr>
          </a:p>
        </p:txBody>
      </p:sp>
      <p:sp>
        <p:nvSpPr>
          <p:cNvPr id="269" name="Google Shape;269;p22"/>
          <p:cNvSpPr txBox="1"/>
          <p:nvPr/>
        </p:nvSpPr>
        <p:spPr>
          <a:xfrm>
            <a:off x="1028700" y="6025338"/>
            <a:ext cx="7068223" cy="1809726"/>
          </a:xfrm>
          <a:prstGeom prst="rect">
            <a:avLst/>
          </a:prstGeom>
          <a:noFill/>
          <a:ln>
            <a:noFill/>
          </a:ln>
        </p:spPr>
        <p:txBody>
          <a:bodyPr spcFirstLastPara="1" wrap="square" lIns="0" tIns="0" rIns="0" bIns="0" anchor="t" anchorCtr="0">
            <a:spAutoFit/>
          </a:bodyPr>
          <a:lstStyle/>
          <a:p>
            <a:pPr algn="ctr">
              <a:lnSpc>
                <a:spcPct val="140000"/>
              </a:lnSpc>
            </a:pPr>
            <a:r>
              <a:rPr lang="en-US" sz="2100" b="0" i="0" u="none" strike="noStrike" cap="none">
                <a:solidFill>
                  <a:srgbClr val="000000"/>
                </a:solidFill>
                <a:latin typeface="DM Sans"/>
                <a:ea typeface="DM Sans"/>
                <a:cs typeface="DM Sans"/>
                <a:sym typeface="DM Sans"/>
              </a:rPr>
              <a:t>DESCRIPTION:</a:t>
            </a:r>
            <a:r>
              <a:rPr lang="en-US" sz="2100">
                <a:latin typeface="DM Sans"/>
                <a:ea typeface="DM Sans"/>
                <a:cs typeface="DM Sans"/>
                <a:sym typeface="DM Sans"/>
              </a:rPr>
              <a:t> </a:t>
            </a:r>
            <a:endParaRPr lang="en-US">
              <a:ea typeface="DM Sans"/>
              <a:sym typeface="DM Sans"/>
            </a:endParaRPr>
          </a:p>
          <a:p>
            <a:pPr algn="just">
              <a:lnSpc>
                <a:spcPct val="140000"/>
              </a:lnSpc>
            </a:pPr>
            <a:r>
              <a:rPr lang="en-US" sz="2100">
                <a:latin typeface="DM Sans"/>
              </a:rPr>
              <a:t>When you search for information, you may encounter text in another language, which some people can find difficult to understand.</a:t>
            </a:r>
          </a:p>
        </p:txBody>
      </p:sp>
      <p:sp>
        <p:nvSpPr>
          <p:cNvPr id="270" name="Google Shape;270;p22"/>
          <p:cNvSpPr txBox="1"/>
          <p:nvPr/>
        </p:nvSpPr>
        <p:spPr>
          <a:xfrm>
            <a:off x="10182225" y="981075"/>
            <a:ext cx="7077075" cy="904863"/>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b="0" i="0" u="none" strike="noStrike" cap="none">
                <a:solidFill>
                  <a:srgbClr val="000000"/>
                </a:solidFill>
                <a:latin typeface="DM Sans"/>
                <a:ea typeface="DM Sans"/>
                <a:cs typeface="DM Sans"/>
                <a:sym typeface="DM Sans"/>
              </a:rPr>
              <a:t>HEURISTIC: </a:t>
            </a:r>
            <a:r>
              <a:rPr lang="en-US" sz="2100" i="0" u="none" strike="noStrike" cap="none">
                <a:solidFill>
                  <a:srgbClr val="000000"/>
                </a:solidFill>
                <a:latin typeface="DM Sans"/>
                <a:ea typeface="DM Sans"/>
                <a:cs typeface="DM Sans"/>
                <a:sym typeface="DM Sans"/>
              </a:rPr>
              <a:t>Match between system and the real world</a:t>
            </a:r>
          </a:p>
          <a:p>
            <a:pPr algn="ctr">
              <a:lnSpc>
                <a:spcPct val="140000"/>
              </a:lnSpc>
            </a:pPr>
            <a:r>
              <a:rPr lang="en-US" sz="2100">
                <a:latin typeface="DM Sans"/>
                <a:sym typeface="DM Sans"/>
              </a:rPr>
              <a:t>SEVERITY: 2</a:t>
            </a:r>
            <a:endParaRPr lang="en-US"/>
          </a:p>
        </p:txBody>
      </p:sp>
    </p:spTree>
    <p:extLst>
      <p:ext uri="{BB962C8B-B14F-4D97-AF65-F5344CB8AC3E}">
        <p14:creationId xmlns:p14="http://schemas.microsoft.com/office/powerpoint/2010/main" val="2086561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0"/>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sp>
      <p:cxnSp>
        <p:nvCxnSpPr>
          <p:cNvPr id="220" name="Google Shape;220;p20"/>
          <p:cNvCxnSpPr>
            <a:cxnSpLocks/>
          </p:cNvCxnSpPr>
          <p:nvPr/>
        </p:nvCxnSpPr>
        <p:spPr>
          <a:xfrm flipH="1">
            <a:off x="566691" y="9639548"/>
            <a:ext cx="17157889" cy="0"/>
          </a:xfrm>
          <a:prstGeom prst="straightConnector1">
            <a:avLst/>
          </a:prstGeom>
          <a:noFill/>
          <a:ln w="19050" cap="flat" cmpd="sng">
            <a:solidFill>
              <a:srgbClr val="000000"/>
            </a:solidFill>
            <a:prstDash val="solid"/>
            <a:round/>
            <a:headEnd type="none" w="sm" len="sm"/>
            <a:tailEnd type="none" w="sm" len="sm"/>
          </a:ln>
        </p:spPr>
      </p:cxnSp>
      <p:cxnSp>
        <p:nvCxnSpPr>
          <p:cNvPr id="222" name="Google Shape;222;p20"/>
          <p:cNvCxnSpPr/>
          <p:nvPr/>
        </p:nvCxnSpPr>
        <p:spPr>
          <a:xfrm rot="10800000">
            <a:off x="563420" y="-45048"/>
            <a:ext cx="0" cy="10377096"/>
          </a:xfrm>
          <a:prstGeom prst="straightConnector1">
            <a:avLst/>
          </a:prstGeom>
          <a:ln>
            <a:headEnd type="none" w="sm" len="sm"/>
            <a:tailEnd type="none" w="sm" len="sm"/>
          </a:ln>
        </p:spPr>
        <p:style>
          <a:lnRef idx="1">
            <a:schemeClr val="dk1"/>
          </a:lnRef>
          <a:fillRef idx="0">
            <a:schemeClr val="dk1"/>
          </a:fillRef>
          <a:effectRef idx="0">
            <a:schemeClr val="dk1"/>
          </a:effectRef>
          <a:fontRef idx="minor">
            <a:schemeClr val="tx1"/>
          </a:fontRef>
        </p:style>
      </p:cxnSp>
      <p:cxnSp>
        <p:nvCxnSpPr>
          <p:cNvPr id="223" name="Google Shape;223;p20"/>
          <p:cNvCxnSpPr/>
          <p:nvPr/>
        </p:nvCxnSpPr>
        <p:spPr>
          <a:xfrm rot="10800000">
            <a:off x="17724580" y="553895"/>
            <a:ext cx="0" cy="9747721"/>
          </a:xfrm>
          <a:prstGeom prst="straightConnector1">
            <a:avLst/>
          </a:prstGeom>
          <a:noFill/>
          <a:ln w="19050" cap="flat" cmpd="sng">
            <a:solidFill>
              <a:srgbClr val="000000"/>
            </a:solidFill>
            <a:prstDash val="solid"/>
            <a:round/>
            <a:headEnd type="none" w="sm" len="sm"/>
            <a:tailEnd type="none" w="sm" len="sm"/>
          </a:ln>
        </p:spPr>
      </p:cxnSp>
      <p:cxnSp>
        <p:nvCxnSpPr>
          <p:cNvPr id="224" name="Google Shape;224;p20"/>
          <p:cNvCxnSpPr/>
          <p:nvPr/>
        </p:nvCxnSpPr>
        <p:spPr>
          <a:xfrm rot="10800000">
            <a:off x="566690" y="563420"/>
            <a:ext cx="17147361" cy="0"/>
          </a:xfrm>
          <a:prstGeom prst="straightConnector1">
            <a:avLst/>
          </a:prstGeom>
          <a:ln>
            <a:headEnd type="none" w="sm" len="sm"/>
            <a:tailEnd type="none" w="sm" len="sm"/>
          </a:ln>
        </p:spPr>
        <p:style>
          <a:lnRef idx="1">
            <a:schemeClr val="dk1"/>
          </a:lnRef>
          <a:fillRef idx="0">
            <a:schemeClr val="dk1"/>
          </a:fillRef>
          <a:effectRef idx="0">
            <a:schemeClr val="dk1"/>
          </a:effectRef>
          <a:fontRef idx="minor">
            <a:schemeClr val="tx1"/>
          </a:fontRef>
        </p:style>
      </p:cxnSp>
      <p:sp>
        <p:nvSpPr>
          <p:cNvPr id="231" name="Google Shape;231;p20"/>
          <p:cNvSpPr txBox="1"/>
          <p:nvPr/>
        </p:nvSpPr>
        <p:spPr>
          <a:xfrm>
            <a:off x="1570817" y="1306421"/>
            <a:ext cx="15139106" cy="1196610"/>
          </a:xfrm>
          <a:prstGeom prst="rect">
            <a:avLst/>
          </a:prstGeom>
          <a:noFill/>
          <a:ln>
            <a:noFill/>
          </a:ln>
        </p:spPr>
        <p:txBody>
          <a:bodyPr spcFirstLastPara="1" wrap="square" lIns="0" tIns="0" rIns="0" bIns="0" anchor="t" anchorCtr="0">
            <a:spAutoFit/>
          </a:bodyPr>
          <a:lstStyle/>
          <a:p>
            <a:pPr marL="0" marR="0" lvl="0" indent="0" algn="ctr" rtl="0">
              <a:lnSpc>
                <a:spcPct val="81000"/>
              </a:lnSpc>
              <a:spcBef>
                <a:spcPts val="0"/>
              </a:spcBef>
              <a:spcAft>
                <a:spcPts val="0"/>
              </a:spcAft>
              <a:buNone/>
            </a:pPr>
            <a:r>
              <a:rPr lang="en-US" sz="9600" b="1" i="0" u="none" strike="noStrike" cap="none">
                <a:solidFill>
                  <a:srgbClr val="000000"/>
                </a:solidFill>
                <a:latin typeface="DM Sans"/>
                <a:ea typeface="DM Sans"/>
                <a:cs typeface="DM Sans"/>
                <a:sym typeface="DM Sans"/>
              </a:rPr>
              <a:t>SUMMARY OF PROBLEMS</a:t>
            </a:r>
            <a:endParaRPr/>
          </a:p>
        </p:txBody>
      </p:sp>
      <p:sp>
        <p:nvSpPr>
          <p:cNvPr id="16" name="Google Shape;769;g11a9404f3b8_0_355">
            <a:extLst>
              <a:ext uri="{FF2B5EF4-FFF2-40B4-BE49-F238E27FC236}">
                <a16:creationId xmlns:a16="http://schemas.microsoft.com/office/drawing/2014/main" id="{0F4B0121-0C2D-48D7-9E70-ADA3FF7526F4}"/>
              </a:ext>
            </a:extLst>
          </p:cNvPr>
          <p:cNvSpPr/>
          <p:nvPr/>
        </p:nvSpPr>
        <p:spPr>
          <a:xfrm>
            <a:off x="1126841" y="3034731"/>
            <a:ext cx="15934602" cy="5914177"/>
          </a:xfrm>
          <a:prstGeom prst="roundRect">
            <a:avLst>
              <a:gd name="adj" fmla="val 6142"/>
            </a:avLst>
          </a:prstGeom>
          <a:solidFill>
            <a:srgbClr val="B1BCB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17" name="Google Shape;771;g11a9404f3b8_0_355">
            <a:extLst>
              <a:ext uri="{FF2B5EF4-FFF2-40B4-BE49-F238E27FC236}">
                <a16:creationId xmlns:a16="http://schemas.microsoft.com/office/drawing/2014/main" id="{2D7FEDE4-74AA-4BE8-B7A2-9922EB87CF67}"/>
              </a:ext>
            </a:extLst>
          </p:cNvPr>
          <p:cNvGraphicFramePr/>
          <p:nvPr>
            <p:extLst>
              <p:ext uri="{D42A27DB-BD31-4B8C-83A1-F6EECF244321}">
                <p14:modId xmlns:p14="http://schemas.microsoft.com/office/powerpoint/2010/main" val="1078101539"/>
              </p:ext>
            </p:extLst>
          </p:nvPr>
        </p:nvGraphicFramePr>
        <p:xfrm>
          <a:off x="1445564" y="3207404"/>
          <a:ext cx="15297155" cy="5568830"/>
        </p:xfrm>
        <a:graphic>
          <a:graphicData uri="http://schemas.openxmlformats.org/drawingml/2006/table">
            <a:tbl>
              <a:tblPr>
                <a:tableStyleId>{2D5ABB26-0587-4C30-8999-92F81FD0307C}</a:tableStyleId>
              </a:tblPr>
              <a:tblGrid>
                <a:gridCol w="3059431">
                  <a:extLst>
                    <a:ext uri="{9D8B030D-6E8A-4147-A177-3AD203B41FA5}">
                      <a16:colId xmlns:a16="http://schemas.microsoft.com/office/drawing/2014/main" val="20000"/>
                    </a:ext>
                  </a:extLst>
                </a:gridCol>
                <a:gridCol w="3059431">
                  <a:extLst>
                    <a:ext uri="{9D8B030D-6E8A-4147-A177-3AD203B41FA5}">
                      <a16:colId xmlns:a16="http://schemas.microsoft.com/office/drawing/2014/main" val="3855608193"/>
                    </a:ext>
                  </a:extLst>
                </a:gridCol>
                <a:gridCol w="3059431">
                  <a:extLst>
                    <a:ext uri="{9D8B030D-6E8A-4147-A177-3AD203B41FA5}">
                      <a16:colId xmlns:a16="http://schemas.microsoft.com/office/drawing/2014/main" val="20001"/>
                    </a:ext>
                  </a:extLst>
                </a:gridCol>
                <a:gridCol w="3059431">
                  <a:extLst>
                    <a:ext uri="{9D8B030D-6E8A-4147-A177-3AD203B41FA5}">
                      <a16:colId xmlns:a16="http://schemas.microsoft.com/office/drawing/2014/main" val="145357892"/>
                    </a:ext>
                  </a:extLst>
                </a:gridCol>
                <a:gridCol w="3059431">
                  <a:extLst>
                    <a:ext uri="{9D8B030D-6E8A-4147-A177-3AD203B41FA5}">
                      <a16:colId xmlns:a16="http://schemas.microsoft.com/office/drawing/2014/main" val="1737536453"/>
                    </a:ext>
                  </a:extLst>
                </a:gridCol>
              </a:tblGrid>
              <a:tr h="638296">
                <a:tc>
                  <a:txBody>
                    <a:bodyPr/>
                    <a:lstStyle/>
                    <a:p>
                      <a:pPr marL="0" marR="0" lvl="0" indent="0" algn="just" rtl="0">
                        <a:lnSpc>
                          <a:spcPct val="100000"/>
                        </a:lnSpc>
                        <a:spcBef>
                          <a:spcPts val="0"/>
                        </a:spcBef>
                        <a:spcAft>
                          <a:spcPts val="0"/>
                        </a:spcAft>
                        <a:buClr>
                          <a:schemeClr val="dk1"/>
                        </a:buClr>
                        <a:buSzPts val="1100"/>
                        <a:buFont typeface="Arial"/>
                        <a:buNone/>
                      </a:pPr>
                      <a:endParaRPr lang="en" sz="2000" b="0" i="0" u="none" strike="noStrike" cap="none">
                        <a:solidFill>
                          <a:schemeClr val="tx1">
                            <a:lumMod val="75000"/>
                            <a:lumOff val="25000"/>
                          </a:schemeClr>
                        </a:solidFill>
                        <a:latin typeface="DM Sans" panose="020B0604020202020204" charset="0"/>
                        <a:ea typeface="Staatliches"/>
                        <a:cs typeface="Staatliches"/>
                        <a:sym typeface="Staatliches"/>
                      </a:endParaRPr>
                    </a:p>
                  </a:txBody>
                  <a:tcPr marL="91425" marR="91425" marT="91425" marB="91425"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just" rtl="0">
                        <a:lnSpc>
                          <a:spcPct val="100000"/>
                        </a:lnSpc>
                        <a:spcBef>
                          <a:spcPts val="0"/>
                        </a:spcBef>
                        <a:spcAft>
                          <a:spcPts val="0"/>
                        </a:spcAft>
                        <a:buClr>
                          <a:schemeClr val="dk1"/>
                        </a:buClr>
                        <a:buSzPts val="1100"/>
                        <a:buFont typeface="Arial"/>
                        <a:buNone/>
                      </a:pPr>
                      <a:r>
                        <a:rPr lang="en" sz="2000" b="0" i="0" u="none" strike="noStrike" cap="none">
                          <a:solidFill>
                            <a:schemeClr val="tx1">
                              <a:lumMod val="75000"/>
                              <a:lumOff val="25000"/>
                            </a:schemeClr>
                          </a:solidFill>
                          <a:latin typeface="DM Sans"/>
                          <a:ea typeface="Staatliches"/>
                          <a:cs typeface="Staatliches"/>
                          <a:sym typeface="Staatliches"/>
                        </a:rPr>
                        <a:t>Guilherme</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lvl="0" indent="0" algn="just" rtl="0">
                        <a:spcBef>
                          <a:spcPts val="0"/>
                        </a:spcBef>
                        <a:spcAft>
                          <a:spcPts val="0"/>
                        </a:spcAft>
                        <a:buClr>
                          <a:srgbClr val="000000"/>
                        </a:buClr>
                        <a:buSzPts val="1000"/>
                        <a:buFont typeface="Arial"/>
                        <a:buNone/>
                      </a:pPr>
                      <a:r>
                        <a:rPr lang="en-US" sz="2000" b="0" i="0" u="none">
                          <a:solidFill>
                            <a:schemeClr val="tx1">
                              <a:lumMod val="75000"/>
                              <a:lumOff val="25000"/>
                            </a:schemeClr>
                          </a:solidFill>
                          <a:latin typeface="DM Sans"/>
                          <a:sym typeface="Anaheim"/>
                        </a:rPr>
                        <a:t>João</a:t>
                      </a:r>
                      <a:endParaRPr lang="en-US" sz="2000" b="0" i="0" u="none" strike="noStrike" cap="none">
                        <a:solidFill>
                          <a:schemeClr val="tx1">
                            <a:lumMod val="75000"/>
                            <a:lumOff val="25000"/>
                          </a:schemeClr>
                        </a:solidFill>
                        <a:latin typeface="DM Sans"/>
                        <a:ea typeface="Anaheim"/>
                        <a:cs typeface="Anaheim"/>
                        <a:sym typeface="Anahei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lvl="0" indent="0" algn="just" rtl="0">
                        <a:spcBef>
                          <a:spcPts val="0"/>
                        </a:spcBef>
                        <a:spcAft>
                          <a:spcPts val="0"/>
                        </a:spcAft>
                        <a:buClr>
                          <a:srgbClr val="000000"/>
                        </a:buClr>
                        <a:buSzPts val="1000"/>
                        <a:buFont typeface="Arial"/>
                        <a:buNone/>
                      </a:pPr>
                      <a:r>
                        <a:rPr lang="en-US" sz="2000" b="0" i="0" u="none" strike="noStrike" cap="none">
                          <a:solidFill>
                            <a:schemeClr val="tx1">
                              <a:lumMod val="75000"/>
                              <a:lumOff val="25000"/>
                            </a:schemeClr>
                          </a:solidFill>
                          <a:latin typeface="DM Sans"/>
                          <a:ea typeface="Anaheim"/>
                          <a:cs typeface="Anaheim"/>
                          <a:sym typeface="Anaheim"/>
                        </a:rPr>
                        <a:t>Nuno</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lvl="0" indent="0" algn="just" rtl="0">
                        <a:spcBef>
                          <a:spcPts val="0"/>
                        </a:spcBef>
                        <a:spcAft>
                          <a:spcPts val="0"/>
                        </a:spcAft>
                        <a:buClr>
                          <a:srgbClr val="000000"/>
                        </a:buClr>
                        <a:buSzPts val="1000"/>
                        <a:buFont typeface="Arial"/>
                        <a:buNone/>
                      </a:pPr>
                      <a:r>
                        <a:rPr lang="en-US" sz="2000" b="0" i="0" u="none" strike="noStrike" cap="none">
                          <a:solidFill>
                            <a:schemeClr val="tx1">
                              <a:lumMod val="75000"/>
                              <a:lumOff val="25000"/>
                            </a:schemeClr>
                          </a:solidFill>
                          <a:latin typeface="DM Sans"/>
                          <a:ea typeface="Anaheim"/>
                          <a:cs typeface="Anaheim"/>
                          <a:sym typeface="Anaheim"/>
                        </a:rPr>
                        <a:t>Median</a:t>
                      </a:r>
                    </a:p>
                  </a:txBody>
                  <a:tcPr marL="91425" marR="91425" marT="91425" marB="91425"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38296">
                <a:tc>
                  <a:txBody>
                    <a:bodyPr/>
                    <a:lstStyle/>
                    <a:p>
                      <a:pPr marL="0" marR="0" lvl="0" indent="0" algn="just" rtl="0">
                        <a:lnSpc>
                          <a:spcPct val="100000"/>
                        </a:lnSpc>
                        <a:spcBef>
                          <a:spcPts val="0"/>
                        </a:spcBef>
                        <a:spcAft>
                          <a:spcPts val="0"/>
                        </a:spcAft>
                        <a:buClr>
                          <a:srgbClr val="000000"/>
                        </a:buClr>
                        <a:buSzPts val="1200"/>
                        <a:buFont typeface="Arial"/>
                        <a:buNone/>
                      </a:pPr>
                      <a:r>
                        <a:rPr lang="en" sz="2000" b="0" i="0" u="none">
                          <a:solidFill>
                            <a:schemeClr val="tx1">
                              <a:lumMod val="75000"/>
                              <a:lumOff val="25000"/>
                            </a:schemeClr>
                          </a:solidFill>
                          <a:latin typeface="DM Sans"/>
                          <a:sym typeface="Staatliches"/>
                        </a:rPr>
                        <a:t>LOGIN SESSION</a:t>
                      </a:r>
                      <a:endParaRPr lang="en" sz="2000" b="0" i="0" u="none" strike="noStrike" cap="none">
                        <a:solidFill>
                          <a:schemeClr val="tx1">
                            <a:lumMod val="75000"/>
                            <a:lumOff val="25000"/>
                          </a:schemeClr>
                        </a:solidFill>
                        <a:latin typeface="DM Sans"/>
                        <a:ea typeface="Staatliches"/>
                        <a:cs typeface="Staatliches"/>
                        <a:sym typeface="Staatliches"/>
                      </a:endParaRPr>
                    </a:p>
                  </a:txBody>
                  <a:tcPr marL="91425" marR="91425" marT="91425" marB="91425"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rtl="0">
                        <a:lnSpc>
                          <a:spcPct val="100000"/>
                        </a:lnSpc>
                        <a:spcBef>
                          <a:spcPts val="0"/>
                        </a:spcBef>
                        <a:spcAft>
                          <a:spcPts val="0"/>
                        </a:spcAft>
                        <a:buClr>
                          <a:srgbClr val="000000"/>
                        </a:buClr>
                        <a:buSzPts val="1200"/>
                        <a:buFont typeface="Arial"/>
                        <a:buNone/>
                      </a:pPr>
                      <a:r>
                        <a:rPr lang="en" sz="2000" b="0" i="0" u="none" strike="noStrike" cap="none">
                          <a:solidFill>
                            <a:schemeClr val="tx1">
                              <a:lumMod val="75000"/>
                              <a:lumOff val="25000"/>
                            </a:schemeClr>
                          </a:solidFill>
                          <a:latin typeface="DM Sans"/>
                          <a:ea typeface="Staatliches"/>
                          <a:cs typeface="Staatliches"/>
                        </a:rPr>
                        <a:t>2</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rtl="0">
                        <a:lnSpc>
                          <a:spcPct val="100000"/>
                        </a:lnSpc>
                        <a:spcBef>
                          <a:spcPts val="0"/>
                        </a:spcBef>
                        <a:spcAft>
                          <a:spcPts val="0"/>
                        </a:spcAft>
                        <a:buClr>
                          <a:srgbClr val="000000"/>
                        </a:buClr>
                        <a:buSzPts val="1100"/>
                        <a:buFont typeface="Arial"/>
                        <a:buNone/>
                      </a:pPr>
                      <a:r>
                        <a:rPr lang="en-US" sz="2000" b="0" i="0" u="none">
                          <a:solidFill>
                            <a:schemeClr val="tx1">
                              <a:lumMod val="75000"/>
                              <a:lumOff val="25000"/>
                            </a:schemeClr>
                          </a:solidFill>
                          <a:latin typeface="DM Sans"/>
                          <a:ea typeface="Anaheim"/>
                          <a:cs typeface="Anaheim"/>
                          <a:sym typeface="Anaheim"/>
                        </a:rPr>
                        <a:t>2</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rtl="0">
                        <a:lnSpc>
                          <a:spcPct val="100000"/>
                        </a:lnSpc>
                        <a:spcBef>
                          <a:spcPts val="0"/>
                        </a:spcBef>
                        <a:spcAft>
                          <a:spcPts val="0"/>
                        </a:spcAft>
                        <a:buClr>
                          <a:srgbClr val="000000"/>
                        </a:buClr>
                        <a:buSzPts val="1100"/>
                        <a:buFont typeface="Arial"/>
                        <a:buNone/>
                      </a:pPr>
                      <a:r>
                        <a:rPr lang="en-US" sz="2000" b="0" i="0" u="none">
                          <a:solidFill>
                            <a:schemeClr val="tx1">
                              <a:lumMod val="75000"/>
                              <a:lumOff val="25000"/>
                            </a:schemeClr>
                          </a:solidFill>
                          <a:latin typeface="DM Sans"/>
                          <a:ea typeface="Anaheim"/>
                          <a:cs typeface="Anaheim"/>
                        </a:rPr>
                        <a:t>2</a:t>
                      </a:r>
                      <a:endParaRPr lang="en-US" sz="2000" b="0" i="0" u="none">
                        <a:solidFill>
                          <a:schemeClr val="tx1">
                            <a:lumMod val="75000"/>
                            <a:lumOff val="25000"/>
                          </a:schemeClr>
                        </a:solidFill>
                        <a:latin typeface="DM Sans" panose="020B0604020202020204" charset="0"/>
                        <a:ea typeface="Anaheim"/>
                        <a:cs typeface="Anaheim"/>
                        <a:sym typeface="Anahei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rtl="0">
                        <a:lnSpc>
                          <a:spcPct val="100000"/>
                        </a:lnSpc>
                        <a:spcBef>
                          <a:spcPts val="0"/>
                        </a:spcBef>
                        <a:spcAft>
                          <a:spcPts val="0"/>
                        </a:spcAft>
                        <a:buClr>
                          <a:srgbClr val="000000"/>
                        </a:buClr>
                        <a:buSzPts val="1100"/>
                        <a:buFont typeface="Arial"/>
                        <a:buNone/>
                      </a:pPr>
                      <a:r>
                        <a:rPr lang="en-US" sz="2000" b="0" i="0" u="none">
                          <a:solidFill>
                            <a:schemeClr val="tx1">
                              <a:lumMod val="75000"/>
                              <a:lumOff val="25000"/>
                            </a:schemeClr>
                          </a:solidFill>
                          <a:latin typeface="DM Sans"/>
                          <a:ea typeface="Anaheim"/>
                          <a:cs typeface="Anaheim"/>
                        </a:rPr>
                        <a:t>2</a:t>
                      </a:r>
                      <a:endParaRPr lang="en-US" sz="2000" b="0" i="0" u="none">
                        <a:solidFill>
                          <a:schemeClr val="tx1">
                            <a:lumMod val="75000"/>
                            <a:lumOff val="25000"/>
                          </a:schemeClr>
                        </a:solidFill>
                        <a:latin typeface="DM Sans"/>
                        <a:ea typeface="Anaheim"/>
                        <a:cs typeface="Anaheim"/>
                        <a:sym typeface="Anaheim"/>
                      </a:endParaRPr>
                    </a:p>
                  </a:txBody>
                  <a:tcPr marL="91425" marR="91425" marT="91425" marB="91425"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776914">
                <a:tc>
                  <a:txBody>
                    <a:bodyPr/>
                    <a:lstStyle/>
                    <a:p>
                      <a:pPr marL="0" marR="0" lvl="0" indent="0" algn="just" rtl="0">
                        <a:lnSpc>
                          <a:spcPct val="100000"/>
                        </a:lnSpc>
                        <a:spcBef>
                          <a:spcPts val="0"/>
                        </a:spcBef>
                        <a:spcAft>
                          <a:spcPts val="0"/>
                        </a:spcAft>
                        <a:buClr>
                          <a:srgbClr val="000000"/>
                        </a:buClr>
                        <a:buSzPts val="1200"/>
                        <a:buFont typeface="Arial"/>
                        <a:buNone/>
                      </a:pPr>
                      <a:r>
                        <a:rPr lang="en-US" sz="2000" b="0" i="0" u="none" strike="noStrike" cap="none">
                          <a:solidFill>
                            <a:schemeClr val="tx1">
                              <a:lumMod val="75000"/>
                              <a:lumOff val="25000"/>
                            </a:schemeClr>
                          </a:solidFill>
                          <a:latin typeface="DM Sans"/>
                          <a:ea typeface="DM Sans"/>
                          <a:cs typeface="DM Sans"/>
                          <a:sym typeface="DM Sans"/>
                        </a:rPr>
                        <a:t>MESSAGE DELETION WITHOUT CONFIRM</a:t>
                      </a:r>
                      <a:r>
                        <a:rPr lang="en-US" sz="2000" b="0" i="0" u="none" strike="noStrike" cap="none">
                          <a:solidFill>
                            <a:schemeClr val="tx1">
                              <a:lumMod val="75000"/>
                              <a:lumOff val="25000"/>
                            </a:schemeClr>
                          </a:solidFill>
                          <a:latin typeface="DM Sans"/>
                          <a:ea typeface="DM Sans"/>
                          <a:cs typeface="DM Sans"/>
                        </a:rPr>
                        <a:t> </a:t>
                      </a:r>
                      <a:endParaRPr lang="en" sz="2000" b="0" i="0" u="none" strike="noStrike" cap="none">
                        <a:solidFill>
                          <a:schemeClr val="tx1">
                            <a:lumMod val="75000"/>
                            <a:lumOff val="25000"/>
                          </a:schemeClr>
                        </a:solidFill>
                        <a:latin typeface="DM Sans" panose="020B0604020202020204" charset="0"/>
                        <a:ea typeface="Staatliches"/>
                        <a:cs typeface="Staatliches"/>
                        <a:sym typeface="Staatliches"/>
                      </a:endParaRPr>
                    </a:p>
                  </a:txBody>
                  <a:tcPr marL="91425" marR="91425" marT="91425" marB="91425"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rtl="0">
                        <a:lnSpc>
                          <a:spcPct val="100000"/>
                        </a:lnSpc>
                        <a:spcBef>
                          <a:spcPts val="0"/>
                        </a:spcBef>
                        <a:spcAft>
                          <a:spcPts val="0"/>
                        </a:spcAft>
                        <a:buClr>
                          <a:srgbClr val="000000"/>
                        </a:buClr>
                        <a:buSzPts val="1200"/>
                        <a:buFont typeface="Arial"/>
                        <a:buNone/>
                      </a:pPr>
                      <a:r>
                        <a:rPr lang="en" sz="2000" b="0" i="0" u="none" strike="noStrike" cap="none">
                          <a:solidFill>
                            <a:schemeClr val="tx1">
                              <a:lumMod val="75000"/>
                              <a:lumOff val="25000"/>
                            </a:schemeClr>
                          </a:solidFill>
                          <a:latin typeface="DM Sans"/>
                          <a:ea typeface="Staatliches"/>
                          <a:cs typeface="Staatliches"/>
                        </a:rPr>
                        <a:t>3</a:t>
                      </a:r>
                      <a:endParaRPr lang="en" sz="2000" b="0" i="0" u="none" strike="noStrike" cap="none">
                        <a:solidFill>
                          <a:schemeClr val="tx1">
                            <a:lumMod val="75000"/>
                            <a:lumOff val="25000"/>
                          </a:schemeClr>
                        </a:solidFill>
                        <a:latin typeface="DM Sans" panose="020B0604020202020204" charset="0"/>
                        <a:ea typeface="Staatliches"/>
                        <a:cs typeface="Staatliches"/>
                        <a:sym typeface="Staatliches"/>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just" rtl="0">
                        <a:spcBef>
                          <a:spcPts val="0"/>
                        </a:spcBef>
                        <a:spcAft>
                          <a:spcPts val="0"/>
                        </a:spcAft>
                        <a:buClr>
                          <a:srgbClr val="000000"/>
                        </a:buClr>
                        <a:buSzPts val="1000"/>
                        <a:buFont typeface="Arial"/>
                        <a:buNone/>
                      </a:pPr>
                      <a:r>
                        <a:rPr lang="en-US" sz="2000" b="0" i="0" u="none" strike="noStrike" cap="none">
                          <a:solidFill>
                            <a:schemeClr val="tx1">
                              <a:lumMod val="75000"/>
                              <a:lumOff val="25000"/>
                            </a:schemeClr>
                          </a:solidFill>
                          <a:latin typeface="DM Sans"/>
                          <a:ea typeface="Anaheim"/>
                          <a:cs typeface="Anaheim"/>
                          <a:sym typeface="Anaheim"/>
                        </a:rPr>
                        <a:t>3</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just" rtl="0">
                        <a:spcBef>
                          <a:spcPts val="0"/>
                        </a:spcBef>
                        <a:spcAft>
                          <a:spcPts val="0"/>
                        </a:spcAft>
                        <a:buClr>
                          <a:srgbClr val="000000"/>
                        </a:buClr>
                        <a:buSzPts val="1000"/>
                        <a:buFont typeface="Arial"/>
                        <a:buNone/>
                      </a:pPr>
                      <a:r>
                        <a:rPr lang="en-US" sz="2000" b="0" i="0" u="none" strike="noStrike" cap="none">
                          <a:solidFill>
                            <a:schemeClr val="tx1">
                              <a:lumMod val="75000"/>
                              <a:lumOff val="25000"/>
                            </a:schemeClr>
                          </a:solidFill>
                          <a:latin typeface="DM Sans"/>
                          <a:ea typeface="Anaheim"/>
                          <a:cs typeface="Anaheim"/>
                        </a:rPr>
                        <a:t>2</a:t>
                      </a:r>
                      <a:endParaRPr lang="en-US" sz="2000" b="0" i="0" u="none" strike="noStrike" cap="none">
                        <a:solidFill>
                          <a:schemeClr val="tx1">
                            <a:lumMod val="75000"/>
                            <a:lumOff val="25000"/>
                          </a:schemeClr>
                        </a:solidFill>
                        <a:latin typeface="DM Sans" panose="020B0604020202020204" charset="0"/>
                        <a:ea typeface="Anaheim"/>
                        <a:cs typeface="Anaheim"/>
                        <a:sym typeface="Anahei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just" rtl="0">
                        <a:spcBef>
                          <a:spcPts val="0"/>
                        </a:spcBef>
                        <a:spcAft>
                          <a:spcPts val="0"/>
                        </a:spcAft>
                        <a:buClr>
                          <a:srgbClr val="000000"/>
                        </a:buClr>
                        <a:buSzPts val="1000"/>
                        <a:buFont typeface="Arial"/>
                        <a:buNone/>
                      </a:pPr>
                      <a:r>
                        <a:rPr lang="en-US" sz="2000" b="0" i="0" u="none" strike="noStrike" cap="none">
                          <a:solidFill>
                            <a:schemeClr val="tx1">
                              <a:lumMod val="75000"/>
                              <a:lumOff val="25000"/>
                            </a:schemeClr>
                          </a:solidFill>
                          <a:latin typeface="DM Sans"/>
                          <a:ea typeface="Anaheim"/>
                          <a:cs typeface="Anaheim"/>
                        </a:rPr>
                        <a:t>3</a:t>
                      </a:r>
                      <a:endParaRPr lang="en-US" sz="2000" b="0" i="0" u="none" strike="noStrike" cap="none">
                        <a:solidFill>
                          <a:schemeClr val="tx1">
                            <a:lumMod val="75000"/>
                            <a:lumOff val="25000"/>
                          </a:schemeClr>
                        </a:solidFill>
                        <a:latin typeface="DM Sans" panose="020B0604020202020204" charset="0"/>
                        <a:ea typeface="Anaheim"/>
                        <a:cs typeface="Anaheim"/>
                        <a:sym typeface="Anaheim"/>
                      </a:endParaRPr>
                    </a:p>
                  </a:txBody>
                  <a:tcPr marL="91425" marR="91425" marT="91425" marB="91425"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38296">
                <a:tc>
                  <a:txBody>
                    <a:bodyPr/>
                    <a:lstStyle/>
                    <a:p>
                      <a:pPr marL="0" marR="0" lvl="0" indent="0" algn="just" rtl="0">
                        <a:lnSpc>
                          <a:spcPct val="100000"/>
                        </a:lnSpc>
                        <a:spcBef>
                          <a:spcPts val="0"/>
                        </a:spcBef>
                        <a:spcAft>
                          <a:spcPts val="0"/>
                        </a:spcAft>
                        <a:buClr>
                          <a:srgbClr val="000000"/>
                        </a:buClr>
                        <a:buSzPts val="1200"/>
                        <a:buFont typeface="Arial"/>
                        <a:buNone/>
                      </a:pPr>
                      <a:r>
                        <a:rPr lang="en-US" sz="2000" b="0">
                          <a:solidFill>
                            <a:schemeClr val="tx1">
                              <a:lumMod val="75000"/>
                              <a:lumOff val="25000"/>
                            </a:schemeClr>
                          </a:solidFill>
                          <a:latin typeface="DM Sans"/>
                          <a:ea typeface="DM Sans"/>
                          <a:cs typeface="DM Sans"/>
                          <a:sym typeface="DM Sans"/>
                        </a:rPr>
                        <a:t>UNABILITY TO GO BACK</a:t>
                      </a:r>
                      <a:endParaRPr lang="en" sz="2000" b="0" i="0" u="none" strike="noStrike" cap="none">
                        <a:solidFill>
                          <a:schemeClr val="tx1">
                            <a:lumMod val="75000"/>
                            <a:lumOff val="25000"/>
                          </a:schemeClr>
                        </a:solidFill>
                        <a:latin typeface="DM Sans" panose="020B0604020202020204" charset="0"/>
                        <a:ea typeface="Staatliches"/>
                        <a:cs typeface="Staatliches"/>
                        <a:sym typeface="Staatliches"/>
                      </a:endParaRPr>
                    </a:p>
                  </a:txBody>
                  <a:tcPr marL="91425" marR="91425" marT="91425" marB="91425"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rtl="0">
                        <a:lnSpc>
                          <a:spcPct val="100000"/>
                        </a:lnSpc>
                        <a:spcBef>
                          <a:spcPts val="0"/>
                        </a:spcBef>
                        <a:spcAft>
                          <a:spcPts val="0"/>
                        </a:spcAft>
                        <a:buClr>
                          <a:srgbClr val="000000"/>
                        </a:buClr>
                        <a:buSzPts val="1200"/>
                        <a:buFont typeface="Arial"/>
                        <a:buNone/>
                      </a:pPr>
                      <a:r>
                        <a:rPr lang="en" sz="2000" b="0" i="0" u="none" strike="noStrike" cap="none">
                          <a:solidFill>
                            <a:schemeClr val="tx1">
                              <a:lumMod val="75000"/>
                              <a:lumOff val="25000"/>
                            </a:schemeClr>
                          </a:solidFill>
                          <a:latin typeface="DM Sans"/>
                          <a:ea typeface="Staatliches"/>
                          <a:cs typeface="Staatliches"/>
                        </a:rPr>
                        <a:t>2</a:t>
                      </a:r>
                      <a:endParaRPr lang="en" sz="2000" b="0" i="0" u="none" strike="noStrike" cap="none">
                        <a:solidFill>
                          <a:schemeClr val="tx1">
                            <a:lumMod val="75000"/>
                            <a:lumOff val="25000"/>
                          </a:schemeClr>
                        </a:solidFill>
                        <a:latin typeface="DM Sans" panose="020B0604020202020204" charset="0"/>
                        <a:ea typeface="Staatliches"/>
                        <a:cs typeface="Staatliches"/>
                        <a:sym typeface="Staatliches"/>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just" rtl="0">
                        <a:spcBef>
                          <a:spcPts val="0"/>
                        </a:spcBef>
                        <a:spcAft>
                          <a:spcPts val="0"/>
                        </a:spcAft>
                        <a:buClr>
                          <a:srgbClr val="000000"/>
                        </a:buClr>
                        <a:buSzPts val="1000"/>
                        <a:buFont typeface="Arial"/>
                        <a:buNone/>
                      </a:pPr>
                      <a:r>
                        <a:rPr lang="en-US" sz="2000" b="0" i="0" u="none" strike="noStrike" cap="none">
                          <a:solidFill>
                            <a:schemeClr val="tx1">
                              <a:lumMod val="75000"/>
                              <a:lumOff val="25000"/>
                            </a:schemeClr>
                          </a:solidFill>
                          <a:latin typeface="DM Sans"/>
                          <a:ea typeface="Anaheim"/>
                          <a:cs typeface="Anaheim"/>
                          <a:sym typeface="Anaheim"/>
                        </a:rPr>
                        <a:t>2</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just" rtl="0">
                        <a:spcBef>
                          <a:spcPts val="0"/>
                        </a:spcBef>
                        <a:spcAft>
                          <a:spcPts val="0"/>
                        </a:spcAft>
                        <a:buClr>
                          <a:srgbClr val="000000"/>
                        </a:buClr>
                        <a:buSzPts val="1000"/>
                        <a:buFont typeface="Arial"/>
                        <a:buNone/>
                      </a:pPr>
                      <a:r>
                        <a:rPr lang="en-US" sz="2000" b="0" i="0" u="none" strike="noStrike" cap="none">
                          <a:solidFill>
                            <a:schemeClr val="tx1">
                              <a:lumMod val="75000"/>
                              <a:lumOff val="25000"/>
                            </a:schemeClr>
                          </a:solidFill>
                          <a:latin typeface="DM Sans"/>
                          <a:ea typeface="Anaheim"/>
                          <a:cs typeface="Anaheim"/>
                        </a:rPr>
                        <a:t>2</a:t>
                      </a:r>
                      <a:endParaRPr lang="en-US" sz="2000" b="0" i="0" u="none" strike="noStrike" cap="none">
                        <a:solidFill>
                          <a:schemeClr val="tx1">
                            <a:lumMod val="75000"/>
                            <a:lumOff val="25000"/>
                          </a:schemeClr>
                        </a:solidFill>
                        <a:latin typeface="DM Sans" panose="020B0604020202020204" charset="0"/>
                        <a:ea typeface="Anaheim"/>
                        <a:cs typeface="Anaheim"/>
                        <a:sym typeface="Anahei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just" rtl="0">
                        <a:spcBef>
                          <a:spcPts val="0"/>
                        </a:spcBef>
                        <a:spcAft>
                          <a:spcPts val="0"/>
                        </a:spcAft>
                        <a:buClr>
                          <a:srgbClr val="000000"/>
                        </a:buClr>
                        <a:buSzPts val="1000"/>
                        <a:buFont typeface="Arial"/>
                        <a:buNone/>
                      </a:pPr>
                      <a:r>
                        <a:rPr lang="en-US" sz="2000" b="0" i="0" u="none" strike="noStrike" cap="none">
                          <a:solidFill>
                            <a:schemeClr val="tx1">
                              <a:lumMod val="75000"/>
                              <a:lumOff val="25000"/>
                            </a:schemeClr>
                          </a:solidFill>
                          <a:latin typeface="DM Sans"/>
                          <a:ea typeface="Anaheim"/>
                          <a:cs typeface="Anaheim"/>
                        </a:rPr>
                        <a:t>2</a:t>
                      </a:r>
                      <a:endParaRPr lang="en-US" sz="2000" b="0" i="0" u="none" strike="noStrike" cap="none">
                        <a:solidFill>
                          <a:schemeClr val="tx1">
                            <a:lumMod val="75000"/>
                            <a:lumOff val="25000"/>
                          </a:schemeClr>
                        </a:solidFill>
                        <a:latin typeface="DM Sans" panose="020B0604020202020204" charset="0"/>
                        <a:ea typeface="Anaheim"/>
                        <a:cs typeface="Anaheim"/>
                        <a:sym typeface="Anaheim"/>
                      </a:endParaRPr>
                    </a:p>
                  </a:txBody>
                  <a:tcPr marL="91425" marR="91425" marT="91425" marB="91425"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776914">
                <a:tc>
                  <a:txBody>
                    <a:bodyPr/>
                    <a:lstStyle/>
                    <a:p>
                      <a:pPr marL="0" marR="0" lvl="0" indent="0" algn="just" rtl="0">
                        <a:lnSpc>
                          <a:spcPct val="100000"/>
                        </a:lnSpc>
                        <a:spcBef>
                          <a:spcPts val="0"/>
                        </a:spcBef>
                        <a:spcAft>
                          <a:spcPts val="0"/>
                        </a:spcAft>
                        <a:buClr>
                          <a:srgbClr val="000000"/>
                        </a:buClr>
                        <a:buSzPts val="1200"/>
                        <a:buFont typeface="Arial"/>
                        <a:buNone/>
                      </a:pPr>
                      <a:r>
                        <a:rPr lang="en-US" sz="2000" b="0" i="0" u="none" strike="noStrike" cap="none">
                          <a:solidFill>
                            <a:schemeClr val="tx1">
                              <a:lumMod val="75000"/>
                              <a:lumOff val="25000"/>
                            </a:schemeClr>
                          </a:solidFill>
                          <a:latin typeface="DM Sans"/>
                          <a:ea typeface="DM Sans"/>
                          <a:cs typeface="DM Sans"/>
                          <a:sym typeface="DM Sans"/>
                        </a:rPr>
                        <a:t>MENU ALWAYS CHANGING</a:t>
                      </a:r>
                      <a:endParaRPr lang="en" sz="2000" b="0" i="0" u="none" strike="noStrike" cap="none">
                        <a:solidFill>
                          <a:schemeClr val="tx1">
                            <a:lumMod val="75000"/>
                            <a:lumOff val="25000"/>
                          </a:schemeClr>
                        </a:solidFill>
                        <a:latin typeface="DM Sans" panose="020B0604020202020204" charset="0"/>
                        <a:ea typeface="Staatliches"/>
                        <a:cs typeface="Staatliches"/>
                        <a:sym typeface="Staatliches"/>
                      </a:endParaRPr>
                    </a:p>
                  </a:txBody>
                  <a:tcPr marL="91425" marR="91425" marT="91425" marB="91425"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rtl="0">
                        <a:lnSpc>
                          <a:spcPct val="100000"/>
                        </a:lnSpc>
                        <a:spcBef>
                          <a:spcPts val="0"/>
                        </a:spcBef>
                        <a:spcAft>
                          <a:spcPts val="0"/>
                        </a:spcAft>
                        <a:buClr>
                          <a:srgbClr val="000000"/>
                        </a:buClr>
                        <a:buSzPts val="1200"/>
                        <a:buFont typeface="Arial"/>
                        <a:buNone/>
                      </a:pPr>
                      <a:r>
                        <a:rPr lang="en" sz="2000" b="0" i="0" u="none" strike="noStrike" cap="none">
                          <a:solidFill>
                            <a:schemeClr val="tx1">
                              <a:lumMod val="75000"/>
                              <a:lumOff val="25000"/>
                            </a:schemeClr>
                          </a:solidFill>
                          <a:latin typeface="DM Sans"/>
                          <a:ea typeface="Staatliches"/>
                          <a:cs typeface="Staatliches"/>
                        </a:rPr>
                        <a:t>2</a:t>
                      </a:r>
                      <a:endParaRPr lang="en" sz="2000" b="0" i="0" u="none" strike="noStrike" cap="none">
                        <a:solidFill>
                          <a:schemeClr val="tx1">
                            <a:lumMod val="75000"/>
                            <a:lumOff val="25000"/>
                          </a:schemeClr>
                        </a:solidFill>
                        <a:latin typeface="DM Sans"/>
                        <a:ea typeface="Staatliches"/>
                        <a:cs typeface="Staatliches"/>
                        <a:sym typeface="Staatliches"/>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just" rtl="0">
                        <a:spcBef>
                          <a:spcPts val="0"/>
                        </a:spcBef>
                        <a:spcAft>
                          <a:spcPts val="0"/>
                        </a:spcAft>
                        <a:buClr>
                          <a:srgbClr val="000000"/>
                        </a:buClr>
                        <a:buSzPts val="1000"/>
                        <a:buFont typeface="Arial"/>
                        <a:buNone/>
                      </a:pPr>
                      <a:r>
                        <a:rPr lang="en-US" sz="2000" b="0" i="0" u="none">
                          <a:solidFill>
                            <a:schemeClr val="tx1">
                              <a:lumMod val="75000"/>
                              <a:lumOff val="25000"/>
                            </a:schemeClr>
                          </a:solidFill>
                          <a:latin typeface="DM Sans"/>
                          <a:ea typeface="Anaheim"/>
                          <a:cs typeface="Anaheim"/>
                          <a:sym typeface="Anaheim"/>
                        </a:rPr>
                        <a:t>2</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just" rtl="0">
                        <a:spcBef>
                          <a:spcPts val="0"/>
                        </a:spcBef>
                        <a:spcAft>
                          <a:spcPts val="0"/>
                        </a:spcAft>
                        <a:buClr>
                          <a:srgbClr val="000000"/>
                        </a:buClr>
                        <a:buSzPts val="1000"/>
                        <a:buFont typeface="Arial"/>
                        <a:buNone/>
                      </a:pPr>
                      <a:r>
                        <a:rPr lang="en-US" sz="2000" b="0" i="0" u="none">
                          <a:solidFill>
                            <a:schemeClr val="tx1">
                              <a:lumMod val="75000"/>
                              <a:lumOff val="25000"/>
                            </a:schemeClr>
                          </a:solidFill>
                          <a:latin typeface="DM Sans"/>
                          <a:ea typeface="Anaheim"/>
                          <a:cs typeface="Anaheim"/>
                        </a:rPr>
                        <a:t>2</a:t>
                      </a:r>
                      <a:endParaRPr lang="en-US" sz="2000" b="0" i="0" u="none">
                        <a:solidFill>
                          <a:schemeClr val="tx1">
                            <a:lumMod val="75000"/>
                            <a:lumOff val="25000"/>
                          </a:schemeClr>
                        </a:solidFill>
                        <a:latin typeface="DM Sans"/>
                        <a:ea typeface="Anaheim"/>
                        <a:cs typeface="Anaheim"/>
                        <a:sym typeface="Anahei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just" rtl="0">
                        <a:spcBef>
                          <a:spcPts val="0"/>
                        </a:spcBef>
                        <a:spcAft>
                          <a:spcPts val="0"/>
                        </a:spcAft>
                        <a:buClr>
                          <a:srgbClr val="000000"/>
                        </a:buClr>
                        <a:buSzPts val="1000"/>
                        <a:buFont typeface="Arial"/>
                        <a:buNone/>
                      </a:pPr>
                      <a:r>
                        <a:rPr lang="en-US" sz="2000" b="0" i="0" u="none">
                          <a:solidFill>
                            <a:schemeClr val="tx1">
                              <a:lumMod val="75000"/>
                              <a:lumOff val="25000"/>
                            </a:schemeClr>
                          </a:solidFill>
                          <a:latin typeface="DM Sans"/>
                          <a:ea typeface="Anaheim"/>
                          <a:cs typeface="Anaheim"/>
                        </a:rPr>
                        <a:t>2</a:t>
                      </a:r>
                      <a:endParaRPr lang="en-US" sz="2000" b="0" i="0" u="none">
                        <a:solidFill>
                          <a:schemeClr val="tx1">
                            <a:lumMod val="75000"/>
                            <a:lumOff val="25000"/>
                          </a:schemeClr>
                        </a:solidFill>
                        <a:latin typeface="DM Sans"/>
                        <a:ea typeface="Anaheim"/>
                        <a:cs typeface="Anaheim"/>
                        <a:sym typeface="Anaheim"/>
                      </a:endParaRPr>
                    </a:p>
                  </a:txBody>
                  <a:tcPr marL="91425" marR="91425" marT="91425" marB="91425"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638296">
                <a:tc>
                  <a:txBody>
                    <a:bodyPr/>
                    <a:lstStyle/>
                    <a:p>
                      <a:pPr marL="0" marR="0" lvl="0" indent="0" algn="just" rtl="0">
                        <a:lnSpc>
                          <a:spcPct val="100000"/>
                        </a:lnSpc>
                        <a:spcBef>
                          <a:spcPts val="0"/>
                        </a:spcBef>
                        <a:spcAft>
                          <a:spcPts val="0"/>
                        </a:spcAft>
                        <a:buClr>
                          <a:srgbClr val="000000"/>
                        </a:buClr>
                        <a:buSzPts val="1200"/>
                        <a:buFont typeface="Arial"/>
                        <a:buNone/>
                      </a:pPr>
                      <a:r>
                        <a:rPr lang="en-US" sz="2000" b="0">
                          <a:solidFill>
                            <a:schemeClr val="tx1">
                              <a:lumMod val="75000"/>
                              <a:lumOff val="25000"/>
                            </a:schemeClr>
                          </a:solidFill>
                          <a:latin typeface="DM Sans"/>
                          <a:ea typeface="DM Sans"/>
                          <a:cs typeface="DM Sans"/>
                          <a:sym typeface="DM Sans"/>
                        </a:rPr>
                        <a:t>SIMILAR OPTIONS</a:t>
                      </a:r>
                      <a:endParaRPr lang="en" sz="2000" b="0" i="0" u="none" strike="noStrike" cap="none">
                        <a:solidFill>
                          <a:schemeClr val="tx1">
                            <a:lumMod val="75000"/>
                            <a:lumOff val="25000"/>
                          </a:schemeClr>
                        </a:solidFill>
                        <a:latin typeface="DM Sans" panose="020B0604020202020204" charset="0"/>
                        <a:ea typeface="Staatliches"/>
                        <a:cs typeface="Staatliches"/>
                        <a:sym typeface="Staatliches"/>
                      </a:endParaRPr>
                    </a:p>
                  </a:txBody>
                  <a:tcPr marL="91425" marR="91425" marT="91425" marB="91425"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rtl="0">
                        <a:lnSpc>
                          <a:spcPct val="100000"/>
                        </a:lnSpc>
                        <a:spcBef>
                          <a:spcPts val="0"/>
                        </a:spcBef>
                        <a:spcAft>
                          <a:spcPts val="0"/>
                        </a:spcAft>
                        <a:buClr>
                          <a:srgbClr val="000000"/>
                        </a:buClr>
                        <a:buSzPts val="1200"/>
                        <a:buFont typeface="Arial"/>
                        <a:buNone/>
                      </a:pPr>
                      <a:r>
                        <a:rPr lang="en" sz="2000" b="0" i="0" u="none" strike="noStrike" cap="none">
                          <a:solidFill>
                            <a:schemeClr val="tx1">
                              <a:lumMod val="75000"/>
                              <a:lumOff val="25000"/>
                            </a:schemeClr>
                          </a:solidFill>
                          <a:latin typeface="DM Sans"/>
                          <a:ea typeface="Staatliches"/>
                          <a:cs typeface="Staatliches"/>
                        </a:rPr>
                        <a:t>2</a:t>
                      </a:r>
                      <a:endParaRPr lang="en" sz="2000" b="0" i="0" u="none" strike="noStrike" cap="none">
                        <a:solidFill>
                          <a:schemeClr val="tx1">
                            <a:lumMod val="75000"/>
                            <a:lumOff val="25000"/>
                          </a:schemeClr>
                        </a:solidFill>
                        <a:latin typeface="DM Sans" panose="020B0604020202020204" charset="0"/>
                        <a:ea typeface="Staatliches"/>
                        <a:cs typeface="Staatliches"/>
                        <a:sym typeface="Staatliches"/>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just" rtl="0">
                        <a:spcBef>
                          <a:spcPts val="0"/>
                        </a:spcBef>
                        <a:spcAft>
                          <a:spcPts val="0"/>
                        </a:spcAft>
                        <a:buClr>
                          <a:srgbClr val="000000"/>
                        </a:buClr>
                        <a:buSzPts val="1000"/>
                        <a:buFont typeface="Arial"/>
                        <a:buNone/>
                      </a:pPr>
                      <a:r>
                        <a:rPr lang="en-US" sz="2000" b="0" i="0" u="none">
                          <a:solidFill>
                            <a:schemeClr val="tx1">
                              <a:lumMod val="75000"/>
                              <a:lumOff val="25000"/>
                            </a:schemeClr>
                          </a:solidFill>
                          <a:latin typeface="DM Sans"/>
                          <a:ea typeface="Anaheim"/>
                          <a:cs typeface="Anaheim"/>
                          <a:sym typeface="Anaheim"/>
                        </a:rPr>
                        <a:t>3</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just" rtl="0">
                        <a:spcBef>
                          <a:spcPts val="0"/>
                        </a:spcBef>
                        <a:spcAft>
                          <a:spcPts val="0"/>
                        </a:spcAft>
                        <a:buClr>
                          <a:srgbClr val="000000"/>
                        </a:buClr>
                        <a:buSzPts val="1000"/>
                        <a:buFont typeface="Arial"/>
                        <a:buNone/>
                      </a:pPr>
                      <a:r>
                        <a:rPr lang="en-US" sz="2000" b="0" i="0" u="none">
                          <a:solidFill>
                            <a:schemeClr val="tx1">
                              <a:lumMod val="75000"/>
                              <a:lumOff val="25000"/>
                            </a:schemeClr>
                          </a:solidFill>
                          <a:latin typeface="DM Sans"/>
                          <a:ea typeface="Anaheim"/>
                          <a:cs typeface="Anaheim"/>
                        </a:rPr>
                        <a:t>2</a:t>
                      </a:r>
                      <a:endParaRPr lang="en-US" sz="2000" b="0" i="0" u="none">
                        <a:solidFill>
                          <a:schemeClr val="tx1">
                            <a:lumMod val="75000"/>
                            <a:lumOff val="25000"/>
                          </a:schemeClr>
                        </a:solidFill>
                        <a:latin typeface="DM Sans"/>
                        <a:ea typeface="Anaheim"/>
                        <a:cs typeface="Anaheim"/>
                        <a:sym typeface="Anahei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just" rtl="0">
                        <a:spcBef>
                          <a:spcPts val="0"/>
                        </a:spcBef>
                        <a:spcAft>
                          <a:spcPts val="0"/>
                        </a:spcAft>
                        <a:buClr>
                          <a:srgbClr val="000000"/>
                        </a:buClr>
                        <a:buSzPts val="1000"/>
                        <a:buFont typeface="Arial"/>
                        <a:buNone/>
                      </a:pPr>
                      <a:r>
                        <a:rPr lang="en-US" sz="2000" b="0" i="0" u="none">
                          <a:solidFill>
                            <a:schemeClr val="tx1">
                              <a:lumMod val="75000"/>
                              <a:lumOff val="25000"/>
                            </a:schemeClr>
                          </a:solidFill>
                          <a:latin typeface="DM Sans"/>
                          <a:ea typeface="Anaheim"/>
                          <a:cs typeface="Anaheim"/>
                        </a:rPr>
                        <a:t>2</a:t>
                      </a:r>
                      <a:endParaRPr lang="en-US" sz="2000" b="0" i="0" u="none">
                        <a:solidFill>
                          <a:schemeClr val="tx1">
                            <a:lumMod val="75000"/>
                            <a:lumOff val="25000"/>
                          </a:schemeClr>
                        </a:solidFill>
                        <a:latin typeface="DM Sans" panose="020B0604020202020204" charset="0"/>
                        <a:ea typeface="Anaheim"/>
                        <a:cs typeface="Anaheim"/>
                        <a:sym typeface="Anaheim"/>
                      </a:endParaRPr>
                    </a:p>
                  </a:txBody>
                  <a:tcPr marL="91425" marR="91425" marT="91425" marB="91425"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6555897"/>
                  </a:ext>
                </a:extLst>
              </a:tr>
              <a:tr h="638296">
                <a:tc>
                  <a:txBody>
                    <a:bodyPr/>
                    <a:lstStyle/>
                    <a:p>
                      <a:pPr marL="0" marR="0" lvl="0" indent="0" algn="just" rtl="0">
                        <a:lnSpc>
                          <a:spcPct val="100000"/>
                        </a:lnSpc>
                        <a:spcBef>
                          <a:spcPts val="0"/>
                        </a:spcBef>
                        <a:spcAft>
                          <a:spcPts val="0"/>
                        </a:spcAft>
                        <a:buClr>
                          <a:srgbClr val="000000"/>
                        </a:buClr>
                        <a:buSzPts val="1200"/>
                        <a:buFont typeface="Arial"/>
                        <a:buNone/>
                      </a:pPr>
                      <a:r>
                        <a:rPr lang="en-US" sz="2000" b="0">
                          <a:solidFill>
                            <a:schemeClr val="tx1">
                              <a:lumMod val="75000"/>
                              <a:lumOff val="25000"/>
                            </a:schemeClr>
                          </a:solidFill>
                          <a:latin typeface="DM Sans"/>
                          <a:ea typeface="DM Sans"/>
                          <a:cs typeface="DM Sans"/>
                          <a:sym typeface="DM Sans"/>
                        </a:rPr>
                        <a:t>DIFFERENT LANGUAGE</a:t>
                      </a:r>
                      <a:endParaRPr lang="en" sz="2000" b="0" i="0" u="none" strike="noStrike" cap="none">
                        <a:solidFill>
                          <a:schemeClr val="tx1">
                            <a:lumMod val="75000"/>
                            <a:lumOff val="25000"/>
                          </a:schemeClr>
                        </a:solidFill>
                        <a:latin typeface="DM Sans" panose="020B0604020202020204" charset="0"/>
                        <a:ea typeface="Staatliches"/>
                        <a:cs typeface="Staatliches"/>
                        <a:sym typeface="Staatliches"/>
                      </a:endParaRPr>
                    </a:p>
                  </a:txBody>
                  <a:tcPr marL="91425" marR="91425" marT="91425" marB="91425"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rtl="0">
                        <a:lnSpc>
                          <a:spcPct val="100000"/>
                        </a:lnSpc>
                        <a:spcBef>
                          <a:spcPts val="0"/>
                        </a:spcBef>
                        <a:spcAft>
                          <a:spcPts val="0"/>
                        </a:spcAft>
                        <a:buClr>
                          <a:srgbClr val="000000"/>
                        </a:buClr>
                        <a:buSzPts val="1200"/>
                        <a:buFont typeface="Arial"/>
                        <a:buNone/>
                      </a:pPr>
                      <a:r>
                        <a:rPr lang="en" sz="2000" b="0" i="0" u="none" strike="noStrike" cap="none">
                          <a:solidFill>
                            <a:schemeClr val="tx1">
                              <a:lumMod val="75000"/>
                              <a:lumOff val="25000"/>
                            </a:schemeClr>
                          </a:solidFill>
                          <a:latin typeface="DM Sans"/>
                          <a:ea typeface="Staatliches"/>
                          <a:cs typeface="Staatliches"/>
                        </a:rPr>
                        <a:t>2</a:t>
                      </a:r>
                      <a:endParaRPr lang="en" sz="2000" b="0" i="0" u="none" strike="noStrike" cap="none">
                        <a:solidFill>
                          <a:schemeClr val="tx1">
                            <a:lumMod val="75000"/>
                            <a:lumOff val="25000"/>
                          </a:schemeClr>
                        </a:solidFill>
                        <a:latin typeface="DM Sans" panose="020B0604020202020204" charset="0"/>
                        <a:ea typeface="Staatliches"/>
                        <a:cs typeface="Staatliches"/>
                        <a:sym typeface="Staatliches"/>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just" rtl="0">
                        <a:spcBef>
                          <a:spcPts val="0"/>
                        </a:spcBef>
                        <a:spcAft>
                          <a:spcPts val="0"/>
                        </a:spcAft>
                        <a:buClr>
                          <a:srgbClr val="000000"/>
                        </a:buClr>
                        <a:buSzPts val="1000"/>
                        <a:buFont typeface="Arial"/>
                        <a:buNone/>
                      </a:pPr>
                      <a:r>
                        <a:rPr lang="en-US" sz="2000" b="0" i="0" u="none">
                          <a:solidFill>
                            <a:schemeClr val="tx1">
                              <a:lumMod val="75000"/>
                              <a:lumOff val="25000"/>
                            </a:schemeClr>
                          </a:solidFill>
                          <a:latin typeface="DM Sans"/>
                          <a:ea typeface="Anaheim"/>
                          <a:cs typeface="Anaheim"/>
                          <a:sym typeface="Anaheim"/>
                        </a:rPr>
                        <a:t>3</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just" rtl="0">
                        <a:spcBef>
                          <a:spcPts val="0"/>
                        </a:spcBef>
                        <a:spcAft>
                          <a:spcPts val="0"/>
                        </a:spcAft>
                        <a:buClr>
                          <a:srgbClr val="000000"/>
                        </a:buClr>
                        <a:buSzPts val="1000"/>
                        <a:buFont typeface="Arial"/>
                        <a:buNone/>
                      </a:pPr>
                      <a:r>
                        <a:rPr lang="en-US" sz="2000" b="0" i="0" u="none">
                          <a:solidFill>
                            <a:schemeClr val="tx1">
                              <a:lumMod val="75000"/>
                              <a:lumOff val="25000"/>
                            </a:schemeClr>
                          </a:solidFill>
                          <a:latin typeface="DM Sans"/>
                          <a:ea typeface="Anaheim"/>
                          <a:cs typeface="Anaheim"/>
                        </a:rPr>
                        <a:t>2</a:t>
                      </a:r>
                      <a:endParaRPr lang="en-US" sz="2000" b="0" i="0" u="none">
                        <a:solidFill>
                          <a:schemeClr val="tx1">
                            <a:lumMod val="75000"/>
                            <a:lumOff val="25000"/>
                          </a:schemeClr>
                        </a:solidFill>
                        <a:latin typeface="DM Sans" panose="020B0604020202020204" charset="0"/>
                        <a:ea typeface="Anaheim"/>
                        <a:cs typeface="Anaheim"/>
                        <a:sym typeface="Anahei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just" rtl="0">
                        <a:spcBef>
                          <a:spcPts val="0"/>
                        </a:spcBef>
                        <a:spcAft>
                          <a:spcPts val="0"/>
                        </a:spcAft>
                        <a:buClr>
                          <a:srgbClr val="000000"/>
                        </a:buClr>
                        <a:buSzPts val="1000"/>
                        <a:buFont typeface="Arial"/>
                        <a:buNone/>
                      </a:pPr>
                      <a:r>
                        <a:rPr lang="en-US" sz="2000" b="0" i="0" u="none">
                          <a:solidFill>
                            <a:schemeClr val="tx1">
                              <a:lumMod val="75000"/>
                              <a:lumOff val="25000"/>
                            </a:schemeClr>
                          </a:solidFill>
                          <a:latin typeface="DM Sans"/>
                          <a:ea typeface="Anaheim"/>
                          <a:cs typeface="Anaheim"/>
                        </a:rPr>
                        <a:t>2</a:t>
                      </a:r>
                      <a:endParaRPr lang="en-US" sz="2000" b="0" i="0" u="none">
                        <a:solidFill>
                          <a:schemeClr val="tx1">
                            <a:lumMod val="75000"/>
                            <a:lumOff val="25000"/>
                          </a:schemeClr>
                        </a:solidFill>
                        <a:latin typeface="DM Sans" panose="020B0604020202020204" charset="0"/>
                        <a:ea typeface="Anaheim"/>
                        <a:cs typeface="Anaheim"/>
                        <a:sym typeface="Anaheim"/>
                      </a:endParaRPr>
                    </a:p>
                  </a:txBody>
                  <a:tcPr marL="91425" marR="91425" marT="91425" marB="91425"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979043"/>
                  </a:ext>
                </a:extLst>
              </a:tr>
              <a:tr h="776914">
                <a:tc>
                  <a:txBody>
                    <a:bodyPr/>
                    <a:lstStyle/>
                    <a:p>
                      <a:pPr marL="0" marR="0" lvl="0" indent="0" algn="just" rtl="0">
                        <a:lnSpc>
                          <a:spcPct val="100000"/>
                        </a:lnSpc>
                        <a:spcBef>
                          <a:spcPts val="0"/>
                        </a:spcBef>
                        <a:spcAft>
                          <a:spcPts val="0"/>
                        </a:spcAft>
                        <a:buClr>
                          <a:srgbClr val="000000"/>
                        </a:buClr>
                        <a:buSzPts val="1200"/>
                        <a:buFont typeface="Arial"/>
                        <a:buNone/>
                      </a:pPr>
                      <a:r>
                        <a:rPr lang="en-US" sz="2000" b="0" i="0" u="none" strike="noStrike" cap="none">
                          <a:solidFill>
                            <a:schemeClr val="tx1">
                              <a:lumMod val="75000"/>
                              <a:lumOff val="25000"/>
                            </a:schemeClr>
                          </a:solidFill>
                          <a:latin typeface="DM Sans"/>
                          <a:ea typeface="DM Sans"/>
                          <a:cs typeface="DM Sans"/>
                          <a:sym typeface="DM Sans"/>
                        </a:rPr>
                        <a:t>LITTLE-HERALDED MOBILE APPLICATION</a:t>
                      </a:r>
                      <a:endParaRPr lang="en" sz="2000" b="0" i="0" u="none" strike="noStrike" cap="none">
                        <a:solidFill>
                          <a:schemeClr val="tx1">
                            <a:lumMod val="75000"/>
                            <a:lumOff val="25000"/>
                          </a:schemeClr>
                        </a:solidFill>
                        <a:latin typeface="DM Sans" panose="020B0604020202020204" charset="0"/>
                        <a:ea typeface="Staatliches"/>
                        <a:cs typeface="Staatliches"/>
                        <a:sym typeface="Staatliches"/>
                      </a:endParaRPr>
                    </a:p>
                  </a:txBody>
                  <a:tcPr marL="91425" marR="91425" marT="91425" marB="91425"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just" rtl="0">
                        <a:lnSpc>
                          <a:spcPct val="100000"/>
                        </a:lnSpc>
                        <a:spcBef>
                          <a:spcPts val="0"/>
                        </a:spcBef>
                        <a:spcAft>
                          <a:spcPts val="0"/>
                        </a:spcAft>
                        <a:buClr>
                          <a:srgbClr val="000000"/>
                        </a:buClr>
                        <a:buSzPts val="1200"/>
                        <a:buFont typeface="Arial"/>
                        <a:buNone/>
                      </a:pPr>
                      <a:r>
                        <a:rPr lang="en" sz="2000" b="0" i="0" u="none" strike="noStrike" cap="none">
                          <a:solidFill>
                            <a:schemeClr val="tx1">
                              <a:lumMod val="75000"/>
                              <a:lumOff val="25000"/>
                            </a:schemeClr>
                          </a:solidFill>
                          <a:latin typeface="DM Sans"/>
                          <a:ea typeface="Staatliches"/>
                          <a:cs typeface="Staatliches"/>
                        </a:rPr>
                        <a:t>2</a:t>
                      </a:r>
                      <a:endParaRPr lang="en" sz="2000" b="0" i="0" u="none" strike="noStrike" cap="none">
                        <a:solidFill>
                          <a:schemeClr val="tx1">
                            <a:lumMod val="75000"/>
                            <a:lumOff val="25000"/>
                          </a:schemeClr>
                        </a:solidFill>
                        <a:latin typeface="DM Sans" panose="020B0604020202020204" charset="0"/>
                        <a:ea typeface="Staatliches"/>
                        <a:cs typeface="Staatliches"/>
                        <a:sym typeface="Staatliches"/>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lvl="0" indent="0" algn="just" rtl="0">
                        <a:spcBef>
                          <a:spcPts val="0"/>
                        </a:spcBef>
                        <a:spcAft>
                          <a:spcPts val="0"/>
                        </a:spcAft>
                        <a:buClr>
                          <a:srgbClr val="000000"/>
                        </a:buClr>
                        <a:buSzPts val="1000"/>
                        <a:buFont typeface="Arial"/>
                        <a:buNone/>
                      </a:pPr>
                      <a:r>
                        <a:rPr lang="en-US" sz="2000" b="0" i="0" u="none">
                          <a:solidFill>
                            <a:schemeClr val="tx1">
                              <a:lumMod val="75000"/>
                              <a:lumOff val="25000"/>
                            </a:schemeClr>
                          </a:solidFill>
                          <a:latin typeface="DM Sans"/>
                          <a:ea typeface="Anaheim"/>
                          <a:cs typeface="Anaheim"/>
                          <a:sym typeface="Anaheim"/>
                        </a:rPr>
                        <a:t>2</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lvl="0" indent="0" algn="just" rtl="0">
                        <a:spcBef>
                          <a:spcPts val="0"/>
                        </a:spcBef>
                        <a:spcAft>
                          <a:spcPts val="0"/>
                        </a:spcAft>
                        <a:buClr>
                          <a:srgbClr val="000000"/>
                        </a:buClr>
                        <a:buSzPts val="1000"/>
                        <a:buFont typeface="Arial"/>
                        <a:buNone/>
                      </a:pPr>
                      <a:r>
                        <a:rPr lang="en-US" sz="2000" b="0" i="0" u="none">
                          <a:solidFill>
                            <a:schemeClr val="tx1">
                              <a:lumMod val="75000"/>
                              <a:lumOff val="25000"/>
                            </a:schemeClr>
                          </a:solidFill>
                          <a:latin typeface="DM Sans"/>
                          <a:ea typeface="Anaheim"/>
                          <a:cs typeface="Anaheim"/>
                        </a:rPr>
                        <a:t>2</a:t>
                      </a:r>
                      <a:endParaRPr lang="en-US" sz="2000" b="0" i="0" u="none">
                        <a:solidFill>
                          <a:schemeClr val="tx1">
                            <a:lumMod val="75000"/>
                            <a:lumOff val="25000"/>
                          </a:schemeClr>
                        </a:solidFill>
                        <a:latin typeface="DM Sans" panose="020B0604020202020204" charset="0"/>
                        <a:ea typeface="Anaheim"/>
                        <a:cs typeface="Anaheim"/>
                        <a:sym typeface="Anahei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lvl="0" indent="0" algn="just" rtl="0">
                        <a:spcBef>
                          <a:spcPts val="0"/>
                        </a:spcBef>
                        <a:spcAft>
                          <a:spcPts val="0"/>
                        </a:spcAft>
                        <a:buClr>
                          <a:srgbClr val="000000"/>
                        </a:buClr>
                        <a:buSzPts val="1000"/>
                        <a:buFont typeface="Arial"/>
                        <a:buNone/>
                      </a:pPr>
                      <a:r>
                        <a:rPr lang="en-US" sz="2000" b="0" i="0" u="none">
                          <a:solidFill>
                            <a:schemeClr val="tx1">
                              <a:lumMod val="75000"/>
                              <a:lumOff val="25000"/>
                            </a:schemeClr>
                          </a:solidFill>
                          <a:latin typeface="DM Sans"/>
                          <a:ea typeface="Anaheim"/>
                          <a:cs typeface="Anaheim"/>
                        </a:rPr>
                        <a:t>2</a:t>
                      </a:r>
                      <a:endParaRPr lang="en-US" sz="2000" b="0" i="0" u="none">
                        <a:solidFill>
                          <a:schemeClr val="tx1">
                            <a:lumMod val="75000"/>
                            <a:lumOff val="25000"/>
                          </a:schemeClr>
                        </a:solidFill>
                        <a:latin typeface="DM Sans" panose="020B0604020202020204" charset="0"/>
                        <a:ea typeface="Anaheim"/>
                        <a:cs typeface="Anaheim"/>
                        <a:sym typeface="Anaheim"/>
                      </a:endParaRPr>
                    </a:p>
                  </a:txBody>
                  <a:tcPr marL="91425" marR="91425" marT="91425" marB="91425"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342953467"/>
                  </a:ext>
                </a:extLst>
              </a:tr>
            </a:tbl>
          </a:graphicData>
        </a:graphic>
      </p:graphicFrame>
    </p:spTree>
    <p:extLst>
      <p:ext uri="{BB962C8B-B14F-4D97-AF65-F5344CB8AC3E}">
        <p14:creationId xmlns:p14="http://schemas.microsoft.com/office/powerpoint/2010/main" val="1376637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4"/>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sp>
      <p:sp>
        <p:nvSpPr>
          <p:cNvPr id="482" name="Google Shape;482;p34"/>
          <p:cNvSpPr txBox="1"/>
          <p:nvPr/>
        </p:nvSpPr>
        <p:spPr>
          <a:xfrm>
            <a:off x="7714964" y="2586998"/>
            <a:ext cx="9769760" cy="29546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9600" b="1" i="0" u="none" strike="noStrike" cap="none">
                <a:solidFill>
                  <a:srgbClr val="FFFAF1"/>
                </a:solidFill>
                <a:latin typeface="DM Sans"/>
                <a:ea typeface="DM Sans"/>
                <a:cs typeface="DM Sans"/>
                <a:sym typeface="DM Sans"/>
              </a:rPr>
              <a:t>COGNITIVE WALKTHROUGH</a:t>
            </a:r>
            <a:endParaRPr/>
          </a:p>
        </p:txBody>
      </p:sp>
      <p:cxnSp>
        <p:nvCxnSpPr>
          <p:cNvPr id="488" name="Google Shape;488;p34"/>
          <p:cNvCxnSpPr/>
          <p:nvPr/>
        </p:nvCxnSpPr>
        <p:spPr>
          <a:xfrm rot="10800000">
            <a:off x="7421420" y="-97947"/>
            <a:ext cx="0" cy="10433743"/>
          </a:xfrm>
          <a:prstGeom prst="straightConnector1">
            <a:avLst/>
          </a:prstGeom>
          <a:noFill/>
          <a:ln w="19050" cap="flat" cmpd="sng">
            <a:solidFill>
              <a:srgbClr val="FFFAF1"/>
            </a:solidFill>
            <a:prstDash val="solid"/>
            <a:round/>
            <a:headEnd type="none" w="sm" len="sm"/>
            <a:tailEnd type="none" w="sm" len="sm"/>
          </a:ln>
        </p:spPr>
      </p:cxnSp>
      <p:cxnSp>
        <p:nvCxnSpPr>
          <p:cNvPr id="489" name="Google Shape;489;p34"/>
          <p:cNvCxnSpPr/>
          <p:nvPr/>
        </p:nvCxnSpPr>
        <p:spPr>
          <a:xfrm rot="10800000">
            <a:off x="6867525" y="-97627"/>
            <a:ext cx="0" cy="10442945"/>
          </a:xfrm>
          <a:prstGeom prst="straightConnector1">
            <a:avLst/>
          </a:prstGeom>
          <a:noFill/>
          <a:ln w="19050" cap="flat" cmpd="sng">
            <a:solidFill>
              <a:srgbClr val="FFFAF1"/>
            </a:solidFill>
            <a:prstDash val="solid"/>
            <a:round/>
            <a:headEnd type="none" w="sm" len="sm"/>
            <a:tailEnd type="none" w="sm" len="sm"/>
          </a:ln>
        </p:spPr>
      </p:cxnSp>
      <p:cxnSp>
        <p:nvCxnSpPr>
          <p:cNvPr id="490" name="Google Shape;490;p34"/>
          <p:cNvCxnSpPr/>
          <p:nvPr/>
        </p:nvCxnSpPr>
        <p:spPr>
          <a:xfrm rot="10800000">
            <a:off x="7421420" y="9267825"/>
            <a:ext cx="10304979" cy="0"/>
          </a:xfrm>
          <a:prstGeom prst="straightConnector1">
            <a:avLst/>
          </a:prstGeom>
          <a:noFill/>
          <a:ln w="19050" cap="flat" cmpd="sng">
            <a:solidFill>
              <a:srgbClr val="FFFAF1"/>
            </a:solidFill>
            <a:prstDash val="solid"/>
            <a:round/>
            <a:headEnd type="none" w="sm" len="sm"/>
            <a:tailEnd type="none" w="sm" len="sm"/>
          </a:ln>
        </p:spPr>
      </p:cxnSp>
      <p:cxnSp>
        <p:nvCxnSpPr>
          <p:cNvPr id="491" name="Google Shape;491;p34"/>
          <p:cNvCxnSpPr/>
          <p:nvPr/>
        </p:nvCxnSpPr>
        <p:spPr>
          <a:xfrm rot="10800000" flipH="1">
            <a:off x="17724580" y="1056418"/>
            <a:ext cx="1820" cy="8213224"/>
          </a:xfrm>
          <a:prstGeom prst="straightConnector1">
            <a:avLst/>
          </a:prstGeom>
          <a:noFill/>
          <a:ln w="19050" cap="flat" cmpd="sng">
            <a:solidFill>
              <a:srgbClr val="FFFAF1"/>
            </a:solidFill>
            <a:prstDash val="solid"/>
            <a:round/>
            <a:headEnd type="none" w="sm" len="sm"/>
            <a:tailEnd type="none" w="sm" len="sm"/>
          </a:ln>
        </p:spPr>
      </p:cxnSp>
      <p:cxnSp>
        <p:nvCxnSpPr>
          <p:cNvPr id="492" name="Google Shape;492;p34"/>
          <p:cNvCxnSpPr/>
          <p:nvPr/>
        </p:nvCxnSpPr>
        <p:spPr>
          <a:xfrm rot="10800000">
            <a:off x="7429127" y="1046893"/>
            <a:ext cx="10304978" cy="0"/>
          </a:xfrm>
          <a:prstGeom prst="straightConnector1">
            <a:avLst/>
          </a:prstGeom>
          <a:noFill/>
          <a:ln w="19050" cap="flat" cmpd="sng">
            <a:solidFill>
              <a:srgbClr val="FFFAF1"/>
            </a:solidFill>
            <a:prstDash val="solid"/>
            <a:round/>
            <a:headEnd type="none" w="sm" len="sm"/>
            <a:tailEnd type="none" w="sm" len="sm"/>
          </a:ln>
        </p:spPr>
      </p:cxnSp>
      <p:pic>
        <p:nvPicPr>
          <p:cNvPr id="2050" name="Picture 2" descr="Cognitive Walkthrough in UX: Key Strategies &amp; Methods | TMDesign">
            <a:extLst>
              <a:ext uri="{FF2B5EF4-FFF2-40B4-BE49-F238E27FC236}">
                <a16:creationId xmlns:a16="http://schemas.microsoft.com/office/drawing/2014/main" id="{B828C5B4-9563-4D8D-A16C-E740677712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590" t="-186" r="32230" b="186"/>
          <a:stretch/>
        </p:blipFill>
        <p:spPr bwMode="auto">
          <a:xfrm>
            <a:off x="-1" y="-19164"/>
            <a:ext cx="6859817"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2087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9"/>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pt-PT"/>
          </a:p>
        </p:txBody>
      </p:sp>
      <p:pic>
        <p:nvPicPr>
          <p:cNvPr id="1026" name="Picture 2">
            <a:extLst>
              <a:ext uri="{FF2B5EF4-FFF2-40B4-BE49-F238E27FC236}">
                <a16:creationId xmlns:a16="http://schemas.microsoft.com/office/drawing/2014/main" id="{7C795D55-F15D-4E9C-B9A2-1467B3C49F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012" y="5599923"/>
            <a:ext cx="11315856" cy="4138271"/>
          </a:xfrm>
          <a:prstGeom prst="rect">
            <a:avLst/>
          </a:prstGeom>
          <a:noFill/>
          <a:extLst>
            <a:ext uri="{909E8E84-426E-40DD-AFC4-6F175D3DCCD1}">
              <a14:hiddenFill xmlns:a14="http://schemas.microsoft.com/office/drawing/2010/main">
                <a:solidFill>
                  <a:srgbClr val="FFFFFF"/>
                </a:solidFill>
              </a14:hiddenFill>
            </a:ext>
          </a:extLst>
        </p:spPr>
      </p:pic>
      <p:cxnSp>
        <p:nvCxnSpPr>
          <p:cNvPr id="197" name="Google Shape;197;p19"/>
          <p:cNvCxnSpPr/>
          <p:nvPr/>
        </p:nvCxnSpPr>
        <p:spPr>
          <a:xfrm rot="10800000">
            <a:off x="563420" y="556957"/>
            <a:ext cx="0" cy="9190763"/>
          </a:xfrm>
          <a:prstGeom prst="straightConnector1">
            <a:avLst/>
          </a:prstGeom>
          <a:noFill/>
          <a:ln w="19050" cap="flat" cmpd="sng">
            <a:solidFill>
              <a:srgbClr val="FFFAF1"/>
            </a:solidFill>
            <a:prstDash val="solid"/>
            <a:round/>
            <a:headEnd type="none" w="sm" len="sm"/>
            <a:tailEnd type="none" w="sm" len="sm"/>
          </a:ln>
        </p:spPr>
      </p:cxnSp>
      <p:cxnSp>
        <p:nvCxnSpPr>
          <p:cNvPr id="198" name="Google Shape;198;p19"/>
          <p:cNvCxnSpPr/>
          <p:nvPr/>
        </p:nvCxnSpPr>
        <p:spPr>
          <a:xfrm rot="10800000">
            <a:off x="559610" y="563420"/>
            <a:ext cx="17173938" cy="0"/>
          </a:xfrm>
          <a:prstGeom prst="straightConnector1">
            <a:avLst/>
          </a:prstGeom>
          <a:noFill/>
          <a:ln w="19050" cap="flat" cmpd="sng">
            <a:solidFill>
              <a:srgbClr val="FFFAF1"/>
            </a:solidFill>
            <a:prstDash val="solid"/>
            <a:round/>
            <a:headEnd type="none" w="sm" len="sm"/>
            <a:tailEnd type="none" w="sm" len="sm"/>
          </a:ln>
        </p:spPr>
      </p:cxnSp>
      <p:cxnSp>
        <p:nvCxnSpPr>
          <p:cNvPr id="199" name="Google Shape;199;p19"/>
          <p:cNvCxnSpPr/>
          <p:nvPr/>
        </p:nvCxnSpPr>
        <p:spPr>
          <a:xfrm rot="10800000">
            <a:off x="17724580" y="562078"/>
            <a:ext cx="0" cy="9185643"/>
          </a:xfrm>
          <a:prstGeom prst="straightConnector1">
            <a:avLst/>
          </a:prstGeom>
          <a:noFill/>
          <a:ln w="19050" cap="flat" cmpd="sng">
            <a:solidFill>
              <a:srgbClr val="FFFAF1"/>
            </a:solidFill>
            <a:prstDash val="solid"/>
            <a:round/>
            <a:headEnd type="none" w="sm" len="sm"/>
            <a:tailEnd type="none" w="sm" len="sm"/>
          </a:ln>
        </p:spPr>
      </p:cxnSp>
      <p:cxnSp>
        <p:nvCxnSpPr>
          <p:cNvPr id="200" name="Google Shape;200;p19"/>
          <p:cNvCxnSpPr/>
          <p:nvPr/>
        </p:nvCxnSpPr>
        <p:spPr>
          <a:xfrm rot="10800000">
            <a:off x="554828" y="9738196"/>
            <a:ext cx="17179277" cy="0"/>
          </a:xfrm>
          <a:prstGeom prst="straightConnector1">
            <a:avLst/>
          </a:prstGeom>
          <a:noFill/>
          <a:ln w="19050" cap="flat" cmpd="sng">
            <a:solidFill>
              <a:srgbClr val="FFFAF1"/>
            </a:solidFill>
            <a:prstDash val="solid"/>
            <a:round/>
            <a:headEnd type="none" w="sm" len="sm"/>
            <a:tailEnd type="none" w="sm" len="sm"/>
          </a:ln>
        </p:spPr>
      </p:cxnSp>
      <p:cxnSp>
        <p:nvCxnSpPr>
          <p:cNvPr id="202" name="Google Shape;202;p19"/>
          <p:cNvCxnSpPr/>
          <p:nvPr/>
        </p:nvCxnSpPr>
        <p:spPr>
          <a:xfrm rot="10800000">
            <a:off x="563420" y="2825793"/>
            <a:ext cx="17159624" cy="0"/>
          </a:xfrm>
          <a:prstGeom prst="straightConnector1">
            <a:avLst/>
          </a:prstGeom>
          <a:noFill/>
          <a:ln w="19050" cap="flat" cmpd="sng">
            <a:solidFill>
              <a:srgbClr val="FFFAF1"/>
            </a:solidFill>
            <a:prstDash val="solid"/>
            <a:round/>
            <a:headEnd type="none" w="sm" len="sm"/>
            <a:tailEnd type="none" w="sm" len="sm"/>
          </a:ln>
        </p:spPr>
      </p:cxnSp>
      <p:cxnSp>
        <p:nvCxnSpPr>
          <p:cNvPr id="203" name="Google Shape;203;p19"/>
          <p:cNvCxnSpPr>
            <a:cxnSpLocks/>
          </p:cNvCxnSpPr>
          <p:nvPr/>
        </p:nvCxnSpPr>
        <p:spPr>
          <a:xfrm flipV="1">
            <a:off x="11897394" y="2825792"/>
            <a:ext cx="0" cy="6912405"/>
          </a:xfrm>
          <a:prstGeom prst="straightConnector1">
            <a:avLst/>
          </a:prstGeom>
          <a:noFill/>
          <a:ln w="19050" cap="flat" cmpd="sng">
            <a:solidFill>
              <a:srgbClr val="FFFAF1"/>
            </a:solidFill>
            <a:prstDash val="solid"/>
            <a:round/>
            <a:headEnd type="none" w="sm" len="sm"/>
            <a:tailEnd type="none" w="sm" len="sm"/>
          </a:ln>
        </p:spPr>
      </p:cxnSp>
      <p:cxnSp>
        <p:nvCxnSpPr>
          <p:cNvPr id="204" name="Google Shape;204;p19"/>
          <p:cNvCxnSpPr>
            <a:cxnSpLocks/>
          </p:cNvCxnSpPr>
          <p:nvPr/>
        </p:nvCxnSpPr>
        <p:spPr>
          <a:xfrm flipH="1" flipV="1">
            <a:off x="553895" y="5599904"/>
            <a:ext cx="17149735" cy="17633"/>
          </a:xfrm>
          <a:prstGeom prst="straightConnector1">
            <a:avLst/>
          </a:prstGeom>
          <a:noFill/>
          <a:ln w="19050" cap="flat" cmpd="sng">
            <a:solidFill>
              <a:srgbClr val="FFFAF1"/>
            </a:solidFill>
            <a:prstDash val="solid"/>
            <a:round/>
            <a:headEnd type="none" w="sm" len="sm"/>
            <a:tailEnd type="none" w="sm" len="sm"/>
          </a:ln>
        </p:spPr>
      </p:cxnSp>
      <p:sp>
        <p:nvSpPr>
          <p:cNvPr id="205" name="Google Shape;205;p19"/>
          <p:cNvSpPr txBox="1"/>
          <p:nvPr/>
        </p:nvSpPr>
        <p:spPr>
          <a:xfrm>
            <a:off x="2727496" y="949984"/>
            <a:ext cx="12802532" cy="147732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9600" b="1" i="0" u="none" strike="noStrike" cap="none">
                <a:solidFill>
                  <a:srgbClr val="FFFAF1"/>
                </a:solidFill>
                <a:latin typeface="DM Sans"/>
                <a:ea typeface="DM Sans"/>
                <a:cs typeface="DM Sans"/>
                <a:sym typeface="DM Sans"/>
              </a:rPr>
              <a:t>TASK</a:t>
            </a:r>
            <a:endParaRPr/>
          </a:p>
        </p:txBody>
      </p:sp>
      <p:sp>
        <p:nvSpPr>
          <p:cNvPr id="206" name="Google Shape;206;p19"/>
          <p:cNvSpPr txBox="1"/>
          <p:nvPr/>
        </p:nvSpPr>
        <p:spPr>
          <a:xfrm>
            <a:off x="668196" y="3039648"/>
            <a:ext cx="3298470" cy="6894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b="1" i="0" u="none" strike="noStrike" cap="none">
                <a:solidFill>
                  <a:srgbClr val="FFFAF1"/>
                </a:solidFill>
                <a:latin typeface="DM Sans"/>
                <a:ea typeface="DM Sans"/>
                <a:cs typeface="DM Sans"/>
                <a:sym typeface="DM Sans"/>
              </a:rPr>
              <a:t>TASK</a:t>
            </a:r>
            <a:endParaRPr/>
          </a:p>
        </p:txBody>
      </p:sp>
      <p:sp>
        <p:nvSpPr>
          <p:cNvPr id="208" name="Google Shape;208;p19"/>
          <p:cNvSpPr txBox="1"/>
          <p:nvPr/>
        </p:nvSpPr>
        <p:spPr>
          <a:xfrm>
            <a:off x="12005195" y="3039648"/>
            <a:ext cx="5039492" cy="6894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b="1" i="0" u="none" strike="noStrike" cap="none">
                <a:solidFill>
                  <a:srgbClr val="FFFAF1"/>
                </a:solidFill>
                <a:latin typeface="DM Sans"/>
                <a:ea typeface="DM Sans"/>
                <a:cs typeface="DM Sans"/>
                <a:sym typeface="DM Sans"/>
              </a:rPr>
              <a:t>ISSUE</a:t>
            </a:r>
            <a:endParaRPr/>
          </a:p>
        </p:txBody>
      </p:sp>
      <p:sp>
        <p:nvSpPr>
          <p:cNvPr id="209" name="Google Shape;209;p19"/>
          <p:cNvSpPr txBox="1"/>
          <p:nvPr/>
        </p:nvSpPr>
        <p:spPr>
          <a:xfrm>
            <a:off x="12005194" y="3727552"/>
            <a:ext cx="5611583" cy="1357295"/>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US" sz="2100" b="0" i="0" u="none" strike="noStrike" cap="none">
                <a:solidFill>
                  <a:srgbClr val="FFFAF1"/>
                </a:solidFill>
                <a:latin typeface="DM Sans"/>
                <a:ea typeface="DM Sans"/>
                <a:cs typeface="DM Sans"/>
                <a:sym typeface="DM Sans"/>
              </a:rPr>
              <a:t>While filling in the form, the user may find it difficult to know which option to choose because of the technical terms.</a:t>
            </a:r>
            <a:endParaRPr lang="en-US"/>
          </a:p>
        </p:txBody>
      </p:sp>
      <p:sp>
        <p:nvSpPr>
          <p:cNvPr id="210" name="Google Shape;210;p19"/>
          <p:cNvSpPr txBox="1"/>
          <p:nvPr/>
        </p:nvSpPr>
        <p:spPr>
          <a:xfrm>
            <a:off x="7034378" y="3039648"/>
            <a:ext cx="3298470" cy="6894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b="1" i="0" u="none" strike="noStrike" cap="none">
                <a:solidFill>
                  <a:srgbClr val="FFFAF1"/>
                </a:solidFill>
                <a:latin typeface="DM Sans"/>
                <a:ea typeface="DM Sans"/>
                <a:cs typeface="DM Sans"/>
                <a:sym typeface="DM Sans"/>
              </a:rPr>
              <a:t>USER</a:t>
            </a:r>
            <a:endParaRPr/>
          </a:p>
        </p:txBody>
      </p:sp>
      <p:sp>
        <p:nvSpPr>
          <p:cNvPr id="211" name="Google Shape;211;p19"/>
          <p:cNvSpPr txBox="1"/>
          <p:nvPr/>
        </p:nvSpPr>
        <p:spPr>
          <a:xfrm>
            <a:off x="671222" y="3729893"/>
            <a:ext cx="6135168" cy="1357295"/>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US" sz="2100" b="0" i="0" u="none" strike="noStrike" cap="none">
                <a:solidFill>
                  <a:srgbClr val="FFFAF1"/>
                </a:solidFill>
                <a:latin typeface="DM Sans"/>
                <a:ea typeface="DM Sans"/>
                <a:cs typeface="DM Sans"/>
                <a:sym typeface="DM Sans"/>
              </a:rPr>
              <a:t>Look for the option to submit IRS. Select the correct one and start filling in the corresponding form.</a:t>
            </a:r>
            <a:endParaRPr/>
          </a:p>
        </p:txBody>
      </p:sp>
      <p:sp>
        <p:nvSpPr>
          <p:cNvPr id="212" name="Google Shape;212;p19"/>
          <p:cNvSpPr txBox="1"/>
          <p:nvPr/>
        </p:nvSpPr>
        <p:spPr>
          <a:xfrm>
            <a:off x="12005195" y="5835083"/>
            <a:ext cx="3298470" cy="6894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b="1" i="0" u="none" strike="noStrike" cap="none">
                <a:solidFill>
                  <a:srgbClr val="FFFAF1"/>
                </a:solidFill>
                <a:latin typeface="DM Sans"/>
                <a:ea typeface="DM Sans"/>
                <a:cs typeface="DM Sans"/>
                <a:sym typeface="DM Sans"/>
              </a:rPr>
              <a:t>QUESTION</a:t>
            </a:r>
            <a:endParaRPr/>
          </a:p>
        </p:txBody>
      </p:sp>
      <p:sp>
        <p:nvSpPr>
          <p:cNvPr id="213" name="Google Shape;213;p19"/>
          <p:cNvSpPr txBox="1"/>
          <p:nvPr/>
        </p:nvSpPr>
        <p:spPr>
          <a:xfrm>
            <a:off x="12005195" y="6524503"/>
            <a:ext cx="5611578" cy="90486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b="0" i="0" u="none" strike="noStrike" cap="none">
                <a:solidFill>
                  <a:srgbClr val="FFFAF1"/>
                </a:solidFill>
                <a:latin typeface="DM Sans"/>
                <a:ea typeface="DM Sans"/>
                <a:cs typeface="DM Sans"/>
                <a:sym typeface="DM Sans"/>
              </a:rPr>
              <a:t>Will the user know what field to fill and with what?</a:t>
            </a:r>
            <a:endParaRPr/>
          </a:p>
        </p:txBody>
      </p:sp>
      <p:cxnSp>
        <p:nvCxnSpPr>
          <p:cNvPr id="214" name="Google Shape;214;p19"/>
          <p:cNvCxnSpPr>
            <a:cxnSpLocks/>
          </p:cNvCxnSpPr>
          <p:nvPr/>
        </p:nvCxnSpPr>
        <p:spPr>
          <a:xfrm flipV="1">
            <a:off x="6926576" y="2813875"/>
            <a:ext cx="0" cy="2767678"/>
          </a:xfrm>
          <a:prstGeom prst="straightConnector1">
            <a:avLst/>
          </a:prstGeom>
          <a:noFill/>
          <a:ln w="19050" cap="flat" cmpd="sng">
            <a:solidFill>
              <a:srgbClr val="FFFAF1"/>
            </a:solidFill>
            <a:prstDash val="solid"/>
            <a:round/>
            <a:headEnd type="none" w="sm" len="sm"/>
            <a:tailEnd type="none" w="sm" len="sm"/>
          </a:ln>
        </p:spPr>
      </p:cxnSp>
      <p:sp>
        <p:nvSpPr>
          <p:cNvPr id="25" name="Google Shape;211;p19">
            <a:extLst>
              <a:ext uri="{FF2B5EF4-FFF2-40B4-BE49-F238E27FC236}">
                <a16:creationId xmlns:a16="http://schemas.microsoft.com/office/drawing/2014/main" id="{2DD0B9D7-9D8A-41F8-8B80-2839A316EE82}"/>
              </a:ext>
            </a:extLst>
          </p:cNvPr>
          <p:cNvSpPr txBox="1"/>
          <p:nvPr/>
        </p:nvSpPr>
        <p:spPr>
          <a:xfrm>
            <a:off x="7034378" y="3741032"/>
            <a:ext cx="4755217" cy="904863"/>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US" sz="2100" b="0" i="0" u="none" strike="noStrike" cap="none">
                <a:solidFill>
                  <a:srgbClr val="FFFAF1"/>
                </a:solidFill>
                <a:latin typeface="DM Sans"/>
                <a:ea typeface="DM Sans"/>
                <a:cs typeface="DM Sans"/>
                <a:sym typeface="DM Sans"/>
              </a:rPr>
              <a:t>Portuguese citizens who receive taxable income.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8" name="Google Shape;240;p21">
            <a:extLst>
              <a:ext uri="{FF2B5EF4-FFF2-40B4-BE49-F238E27FC236}">
                <a16:creationId xmlns:a16="http://schemas.microsoft.com/office/drawing/2014/main" id="{F401C26E-E841-4F18-AF4A-810ABBE38630}"/>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pt-PT"/>
          </a:p>
        </p:txBody>
      </p:sp>
      <p:pic>
        <p:nvPicPr>
          <p:cNvPr id="3074" name="Picture 2" descr="More 60 Good points Synonyms. Similar words for Good points.">
            <a:extLst>
              <a:ext uri="{FF2B5EF4-FFF2-40B4-BE49-F238E27FC236}">
                <a16:creationId xmlns:a16="http://schemas.microsoft.com/office/drawing/2014/main" id="{DACE9C06-B01C-4004-BF41-3CDBD25B860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098" r="1404" b="7399"/>
          <a:stretch/>
        </p:blipFill>
        <p:spPr bwMode="auto">
          <a:xfrm>
            <a:off x="9817396" y="1028700"/>
            <a:ext cx="7870338" cy="8229600"/>
          </a:xfrm>
          <a:prstGeom prst="rect">
            <a:avLst/>
          </a:prstGeom>
          <a:noFill/>
          <a:extLst>
            <a:ext uri="{909E8E84-426E-40DD-AFC4-6F175D3DCCD1}">
              <a14:hiddenFill xmlns:a14="http://schemas.microsoft.com/office/drawing/2010/main">
                <a:solidFill>
                  <a:srgbClr val="FFFFFF"/>
                </a:solidFill>
              </a14:hiddenFill>
            </a:ext>
          </a:extLst>
        </p:spPr>
      </p:pic>
      <p:cxnSp>
        <p:nvCxnSpPr>
          <p:cNvPr id="499" name="Google Shape;499;p35"/>
          <p:cNvCxnSpPr/>
          <p:nvPr/>
        </p:nvCxnSpPr>
        <p:spPr>
          <a:xfrm rot="10800000">
            <a:off x="9153525" y="-97947"/>
            <a:ext cx="0" cy="10433743"/>
          </a:xfrm>
          <a:prstGeom prst="straightConnector1">
            <a:avLst/>
          </a:prstGeom>
          <a:ln>
            <a:headEnd type="none" w="sm" len="sm"/>
            <a:tailEnd type="none" w="sm" len="sm"/>
          </a:ln>
        </p:spPr>
        <p:style>
          <a:lnRef idx="1">
            <a:schemeClr val="dk1"/>
          </a:lnRef>
          <a:fillRef idx="0">
            <a:schemeClr val="dk1"/>
          </a:fillRef>
          <a:effectRef idx="0">
            <a:schemeClr val="dk1"/>
          </a:effectRef>
          <a:fontRef idx="minor">
            <a:schemeClr val="tx1"/>
          </a:fontRef>
        </p:style>
      </p:cxnSp>
      <p:sp>
        <p:nvSpPr>
          <p:cNvPr id="500" name="Google Shape;500;p35"/>
          <p:cNvSpPr/>
          <p:nvPr/>
        </p:nvSpPr>
        <p:spPr>
          <a:xfrm>
            <a:off x="9791700" y="1028700"/>
            <a:ext cx="7833072" cy="8229600"/>
          </a:xfrm>
          <a:custGeom>
            <a:avLst/>
            <a:gdLst/>
            <a:ahLst/>
            <a:cxnLst/>
            <a:rect l="l" t="t" r="r" b="b"/>
            <a:pathLst>
              <a:path w="2063031" h="2167467" extrusionOk="0">
                <a:moveTo>
                  <a:pt x="0" y="0"/>
                </a:moveTo>
                <a:lnTo>
                  <a:pt x="2063031" y="0"/>
                </a:lnTo>
                <a:lnTo>
                  <a:pt x="2063031" y="2167467"/>
                </a:lnTo>
                <a:lnTo>
                  <a:pt x="0" y="2167467"/>
                </a:lnTo>
                <a:close/>
              </a:path>
            </a:pathLst>
          </a:custGeom>
          <a:noFill/>
          <a:ln w="9525">
            <a:headEnd type="none" w="sm" len="sm"/>
            <a:tailEnd type="none" w="sm" len="sm"/>
          </a:ln>
        </p:spPr>
        <p:style>
          <a:lnRef idx="2">
            <a:schemeClr val="dk1"/>
          </a:lnRef>
          <a:fillRef idx="1">
            <a:schemeClr val="lt1"/>
          </a:fillRef>
          <a:effectRef idx="0">
            <a:schemeClr val="dk1"/>
          </a:effectRef>
          <a:fontRef idx="minor">
            <a:schemeClr val="dk1"/>
          </a:fontRef>
        </p:style>
      </p:sp>
      <p:sp>
        <p:nvSpPr>
          <p:cNvPr id="501" name="Google Shape;501;p35"/>
          <p:cNvSpPr txBox="1"/>
          <p:nvPr/>
        </p:nvSpPr>
        <p:spPr>
          <a:xfrm>
            <a:off x="314346" y="4404836"/>
            <a:ext cx="8524833" cy="147732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9600" b="1" i="0" u="none" strike="noStrike" cap="none">
                <a:solidFill>
                  <a:schemeClr val="tx1"/>
                </a:solidFill>
                <a:latin typeface="DM Sans"/>
                <a:ea typeface="DM Sans"/>
                <a:cs typeface="DM Sans"/>
                <a:sym typeface="DM Sans"/>
              </a:rPr>
              <a:t>GOOD POINTS</a:t>
            </a:r>
            <a:endParaRPr lang="en-US">
              <a:solidFill>
                <a:schemeClr val="tx1"/>
              </a:solidFill>
            </a:endParaRPr>
          </a:p>
        </p:txBody>
      </p:sp>
    </p:spTree>
    <p:extLst>
      <p:ext uri="{BB962C8B-B14F-4D97-AF65-F5344CB8AC3E}">
        <p14:creationId xmlns:p14="http://schemas.microsoft.com/office/powerpoint/2010/main" val="1733754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26"/>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sp>
      <p:pic>
        <p:nvPicPr>
          <p:cNvPr id="7" name="Imagem 6">
            <a:extLst>
              <a:ext uri="{FF2B5EF4-FFF2-40B4-BE49-F238E27FC236}">
                <a16:creationId xmlns:a16="http://schemas.microsoft.com/office/drawing/2014/main" id="{542B5928-EB0A-4D60-B10B-EB8C34C6415B}"/>
              </a:ext>
            </a:extLst>
          </p:cNvPr>
          <p:cNvPicPr>
            <a:picLocks noChangeAspect="1"/>
          </p:cNvPicPr>
          <p:nvPr/>
        </p:nvPicPr>
        <p:blipFill>
          <a:blip r:embed="rId4"/>
          <a:stretch>
            <a:fillRect/>
          </a:stretch>
        </p:blipFill>
        <p:spPr>
          <a:xfrm>
            <a:off x="9144000" y="569883"/>
            <a:ext cx="8589548" cy="3664848"/>
          </a:xfrm>
          <a:prstGeom prst="rect">
            <a:avLst/>
          </a:prstGeom>
        </p:spPr>
      </p:pic>
      <p:pic>
        <p:nvPicPr>
          <p:cNvPr id="3" name="Imagem 2">
            <a:extLst>
              <a:ext uri="{FF2B5EF4-FFF2-40B4-BE49-F238E27FC236}">
                <a16:creationId xmlns:a16="http://schemas.microsoft.com/office/drawing/2014/main" id="{F95F5AC6-63AB-42A5-9A05-71D24AF03FD9}"/>
              </a:ext>
            </a:extLst>
          </p:cNvPr>
          <p:cNvPicPr>
            <a:picLocks noChangeAspect="1"/>
          </p:cNvPicPr>
          <p:nvPr/>
        </p:nvPicPr>
        <p:blipFill rotWithShape="1">
          <a:blip r:embed="rId5"/>
          <a:srcRect t="1854" b="24314"/>
          <a:stretch/>
        </p:blipFill>
        <p:spPr>
          <a:xfrm>
            <a:off x="567230" y="569884"/>
            <a:ext cx="8576770" cy="3664848"/>
          </a:xfrm>
          <a:prstGeom prst="rect">
            <a:avLst/>
          </a:prstGeom>
        </p:spPr>
      </p:pic>
      <p:cxnSp>
        <p:nvCxnSpPr>
          <p:cNvPr id="317" name="Google Shape;317;p26"/>
          <p:cNvCxnSpPr/>
          <p:nvPr/>
        </p:nvCxnSpPr>
        <p:spPr>
          <a:xfrm rot="10800000">
            <a:off x="563420" y="556957"/>
            <a:ext cx="0" cy="9190763"/>
          </a:xfrm>
          <a:prstGeom prst="straightConnector1">
            <a:avLst/>
          </a:prstGeom>
          <a:noFill/>
          <a:ln w="19050" cap="flat" cmpd="sng">
            <a:solidFill>
              <a:srgbClr val="000000"/>
            </a:solidFill>
            <a:prstDash val="solid"/>
            <a:round/>
            <a:headEnd type="none" w="sm" len="sm"/>
            <a:tailEnd type="none" w="sm" len="sm"/>
          </a:ln>
        </p:spPr>
      </p:cxnSp>
      <p:cxnSp>
        <p:nvCxnSpPr>
          <p:cNvPr id="318" name="Google Shape;318;p26"/>
          <p:cNvCxnSpPr/>
          <p:nvPr/>
        </p:nvCxnSpPr>
        <p:spPr>
          <a:xfrm rot="10800000">
            <a:off x="559610" y="563420"/>
            <a:ext cx="17173938" cy="0"/>
          </a:xfrm>
          <a:prstGeom prst="straightConnector1">
            <a:avLst/>
          </a:prstGeom>
          <a:noFill/>
          <a:ln w="19050" cap="flat" cmpd="sng">
            <a:solidFill>
              <a:srgbClr val="000000"/>
            </a:solidFill>
            <a:prstDash val="solid"/>
            <a:round/>
            <a:headEnd type="none" w="sm" len="sm"/>
            <a:tailEnd type="none" w="sm" len="sm"/>
          </a:ln>
        </p:spPr>
      </p:cxnSp>
      <p:cxnSp>
        <p:nvCxnSpPr>
          <p:cNvPr id="319" name="Google Shape;319;p26"/>
          <p:cNvCxnSpPr/>
          <p:nvPr/>
        </p:nvCxnSpPr>
        <p:spPr>
          <a:xfrm rot="10800000">
            <a:off x="17724580" y="562078"/>
            <a:ext cx="0" cy="9185643"/>
          </a:xfrm>
          <a:prstGeom prst="straightConnector1">
            <a:avLst/>
          </a:prstGeom>
          <a:noFill/>
          <a:ln w="19050" cap="flat" cmpd="sng">
            <a:solidFill>
              <a:srgbClr val="000000"/>
            </a:solidFill>
            <a:prstDash val="solid"/>
            <a:round/>
            <a:headEnd type="none" w="sm" len="sm"/>
            <a:tailEnd type="none" w="sm" len="sm"/>
          </a:ln>
        </p:spPr>
      </p:cxnSp>
      <p:cxnSp>
        <p:nvCxnSpPr>
          <p:cNvPr id="320" name="Google Shape;320;p26"/>
          <p:cNvCxnSpPr/>
          <p:nvPr/>
        </p:nvCxnSpPr>
        <p:spPr>
          <a:xfrm rot="10800000">
            <a:off x="554828" y="9738196"/>
            <a:ext cx="17179277" cy="0"/>
          </a:xfrm>
          <a:prstGeom prst="straightConnector1">
            <a:avLst/>
          </a:prstGeom>
          <a:noFill/>
          <a:ln w="19050" cap="flat" cmpd="sng">
            <a:solidFill>
              <a:srgbClr val="000000"/>
            </a:solidFill>
            <a:prstDash val="solid"/>
            <a:round/>
            <a:headEnd type="none" w="sm" len="sm"/>
            <a:tailEnd type="none" w="sm" len="sm"/>
          </a:ln>
        </p:spPr>
      </p:cxnSp>
      <p:cxnSp>
        <p:nvCxnSpPr>
          <p:cNvPr id="322" name="Google Shape;322;p26"/>
          <p:cNvCxnSpPr>
            <a:cxnSpLocks/>
          </p:cNvCxnSpPr>
          <p:nvPr/>
        </p:nvCxnSpPr>
        <p:spPr>
          <a:xfrm flipV="1">
            <a:off x="9134475" y="569883"/>
            <a:ext cx="16036" cy="9177822"/>
          </a:xfrm>
          <a:prstGeom prst="straightConnector1">
            <a:avLst/>
          </a:prstGeom>
          <a:noFill/>
          <a:ln w="19050" cap="flat" cmpd="sng">
            <a:solidFill>
              <a:srgbClr val="000000"/>
            </a:solidFill>
            <a:prstDash val="solid"/>
            <a:round/>
            <a:headEnd type="none" w="sm" len="sm"/>
            <a:tailEnd type="none" w="sm" len="sm"/>
          </a:ln>
        </p:spPr>
      </p:cxnSp>
      <p:cxnSp>
        <p:nvCxnSpPr>
          <p:cNvPr id="325" name="Google Shape;325;p26"/>
          <p:cNvCxnSpPr>
            <a:cxnSpLocks/>
          </p:cNvCxnSpPr>
          <p:nvPr/>
        </p:nvCxnSpPr>
        <p:spPr>
          <a:xfrm>
            <a:off x="-303169" y="4234732"/>
            <a:ext cx="18699480" cy="0"/>
          </a:xfrm>
          <a:prstGeom prst="straightConnector1">
            <a:avLst/>
          </a:prstGeom>
          <a:noFill/>
          <a:ln w="19050" cap="flat" cmpd="sng">
            <a:solidFill>
              <a:srgbClr val="000000"/>
            </a:solidFill>
            <a:prstDash val="solid"/>
            <a:round/>
            <a:headEnd type="none" w="sm" len="sm"/>
            <a:tailEnd type="none" w="sm" len="sm"/>
          </a:ln>
        </p:spPr>
      </p:cxnSp>
      <p:sp>
        <p:nvSpPr>
          <p:cNvPr id="327" name="Google Shape;327;p26"/>
          <p:cNvSpPr txBox="1"/>
          <p:nvPr/>
        </p:nvSpPr>
        <p:spPr>
          <a:xfrm>
            <a:off x="3171831" y="4418677"/>
            <a:ext cx="3317924" cy="68942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200" b="1" i="0" u="none" strike="noStrike" cap="none">
                <a:solidFill>
                  <a:srgbClr val="000000"/>
                </a:solidFill>
                <a:latin typeface="DM Sans"/>
                <a:ea typeface="DM Sans"/>
                <a:cs typeface="DM Sans"/>
                <a:sym typeface="DM Sans"/>
              </a:rPr>
              <a:t>FOOTER</a:t>
            </a:r>
            <a:endParaRPr/>
          </a:p>
        </p:txBody>
      </p:sp>
      <p:sp>
        <p:nvSpPr>
          <p:cNvPr id="328" name="Google Shape;328;p26"/>
          <p:cNvSpPr txBox="1"/>
          <p:nvPr/>
        </p:nvSpPr>
        <p:spPr>
          <a:xfrm>
            <a:off x="3197413" y="6849814"/>
            <a:ext cx="3266760" cy="135729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b="0" i="0" u="none" strike="noStrike" cap="none">
                <a:solidFill>
                  <a:srgbClr val="000000"/>
                </a:solidFill>
                <a:latin typeface="DM Sans"/>
                <a:ea typeface="DM Sans"/>
                <a:cs typeface="DM Sans"/>
                <a:sym typeface="DM Sans"/>
              </a:rPr>
              <a:t>The footer is well organized and accessible on all pages</a:t>
            </a:r>
            <a:endParaRPr/>
          </a:p>
        </p:txBody>
      </p:sp>
      <p:sp>
        <p:nvSpPr>
          <p:cNvPr id="331" name="Google Shape;331;p26"/>
          <p:cNvSpPr txBox="1"/>
          <p:nvPr/>
        </p:nvSpPr>
        <p:spPr>
          <a:xfrm>
            <a:off x="11795231" y="4418677"/>
            <a:ext cx="3317924" cy="68942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200" b="1" i="0" u="none" strike="noStrike" cap="none">
                <a:solidFill>
                  <a:srgbClr val="000000"/>
                </a:solidFill>
                <a:latin typeface="DM Sans"/>
                <a:ea typeface="DM Sans"/>
                <a:cs typeface="DM Sans"/>
                <a:sym typeface="DM Sans"/>
              </a:rPr>
              <a:t>INDEX</a:t>
            </a:r>
            <a:endParaRPr/>
          </a:p>
        </p:txBody>
      </p:sp>
      <p:sp>
        <p:nvSpPr>
          <p:cNvPr id="334" name="Google Shape;334;p26"/>
          <p:cNvSpPr txBox="1"/>
          <p:nvPr/>
        </p:nvSpPr>
        <p:spPr>
          <a:xfrm>
            <a:off x="11820813" y="6849814"/>
            <a:ext cx="3266760" cy="135729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b="0" i="0" u="none" strike="noStrike" cap="none">
                <a:solidFill>
                  <a:srgbClr val="000000"/>
                </a:solidFill>
                <a:latin typeface="DM Sans"/>
                <a:ea typeface="DM Sans"/>
                <a:cs typeface="DM Sans"/>
                <a:sym typeface="DM Sans"/>
              </a:rPr>
              <a:t>The index is organized, making it easy for users to understand.</a:t>
            </a:r>
            <a:endParaRPr/>
          </a:p>
        </p:txBody>
      </p:sp>
    </p:spTree>
    <p:extLst>
      <p:ext uri="{BB962C8B-B14F-4D97-AF65-F5344CB8AC3E}">
        <p14:creationId xmlns:p14="http://schemas.microsoft.com/office/powerpoint/2010/main" val="3540391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5"/>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sp>
      <p:pic>
        <p:nvPicPr>
          <p:cNvPr id="127" name="Google Shape;127;p15" descr="Interior de um escritório"/>
          <p:cNvPicPr preferRelativeResize="0"/>
          <p:nvPr/>
        </p:nvPicPr>
        <p:blipFill rotWithShape="1">
          <a:blip r:embed="rId4"/>
          <a:srcRect l="241" t="45400" r="-241" b="33156"/>
          <a:stretch/>
        </p:blipFill>
        <p:spPr>
          <a:xfrm>
            <a:off x="-88691" y="7728881"/>
            <a:ext cx="18538923" cy="2668015"/>
          </a:xfrm>
          <a:prstGeom prst="rect">
            <a:avLst/>
          </a:prstGeom>
          <a:noFill/>
          <a:ln>
            <a:noFill/>
          </a:ln>
        </p:spPr>
      </p:pic>
      <p:sp>
        <p:nvSpPr>
          <p:cNvPr id="129" name="Google Shape;129;p15"/>
          <p:cNvSpPr txBox="1"/>
          <p:nvPr/>
        </p:nvSpPr>
        <p:spPr>
          <a:xfrm>
            <a:off x="1028700" y="995675"/>
            <a:ext cx="7927200" cy="1477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9600" b="1" i="0" u="none" strike="noStrike" cap="none">
                <a:solidFill>
                  <a:srgbClr val="000000"/>
                </a:solidFill>
                <a:latin typeface="DM Sans"/>
                <a:ea typeface="DM Sans"/>
                <a:cs typeface="DM Sans"/>
                <a:sym typeface="DM Sans"/>
              </a:rPr>
              <a:t>INDEX</a:t>
            </a:r>
            <a:endParaRPr/>
          </a:p>
        </p:txBody>
      </p:sp>
      <p:cxnSp>
        <p:nvCxnSpPr>
          <p:cNvPr id="130" name="Google Shape;130;p15"/>
          <p:cNvCxnSpPr>
            <a:cxnSpLocks/>
          </p:cNvCxnSpPr>
          <p:nvPr/>
        </p:nvCxnSpPr>
        <p:spPr>
          <a:xfrm flipH="1">
            <a:off x="-15150" y="2501265"/>
            <a:ext cx="18465382" cy="0"/>
          </a:xfrm>
          <a:prstGeom prst="straightConnector1">
            <a:avLst/>
          </a:prstGeom>
          <a:noFill/>
          <a:ln w="19050" cap="flat" cmpd="sng">
            <a:solidFill>
              <a:srgbClr val="000000"/>
            </a:solidFill>
            <a:prstDash val="solid"/>
            <a:round/>
            <a:headEnd type="none" w="sm" len="sm"/>
            <a:tailEnd type="none" w="sm" len="sm"/>
          </a:ln>
        </p:spPr>
      </p:cxnSp>
      <p:sp>
        <p:nvSpPr>
          <p:cNvPr id="131" name="Google Shape;131;p15"/>
          <p:cNvSpPr txBox="1"/>
          <p:nvPr/>
        </p:nvSpPr>
        <p:spPr>
          <a:xfrm>
            <a:off x="1028700" y="2724789"/>
            <a:ext cx="960900" cy="1477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9600" b="1" i="0" u="none" strike="noStrike" cap="none">
                <a:solidFill>
                  <a:srgbClr val="000000"/>
                </a:solidFill>
                <a:latin typeface="DM Sans"/>
                <a:ea typeface="DM Sans"/>
                <a:cs typeface="DM Sans"/>
                <a:sym typeface="DM Sans"/>
              </a:rPr>
              <a:t>1</a:t>
            </a:r>
            <a:endParaRPr/>
          </a:p>
        </p:txBody>
      </p:sp>
      <p:sp>
        <p:nvSpPr>
          <p:cNvPr id="132" name="Google Shape;132;p15"/>
          <p:cNvSpPr txBox="1"/>
          <p:nvPr/>
        </p:nvSpPr>
        <p:spPr>
          <a:xfrm>
            <a:off x="1028700" y="4464054"/>
            <a:ext cx="960900" cy="1477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9600" b="1" i="0" u="none" strike="noStrike" cap="none">
                <a:solidFill>
                  <a:srgbClr val="000000"/>
                </a:solidFill>
                <a:latin typeface="DM Sans"/>
                <a:ea typeface="DM Sans"/>
                <a:cs typeface="DM Sans"/>
                <a:sym typeface="DM Sans"/>
              </a:rPr>
              <a:t>2</a:t>
            </a:r>
            <a:endParaRPr/>
          </a:p>
        </p:txBody>
      </p:sp>
      <p:sp>
        <p:nvSpPr>
          <p:cNvPr id="133" name="Google Shape;133;p15"/>
          <p:cNvSpPr txBox="1"/>
          <p:nvPr/>
        </p:nvSpPr>
        <p:spPr>
          <a:xfrm>
            <a:off x="1028700" y="6203319"/>
            <a:ext cx="960900" cy="1477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9600" b="1" i="0" u="none" strike="noStrike" cap="none">
                <a:solidFill>
                  <a:srgbClr val="000000"/>
                </a:solidFill>
                <a:latin typeface="DM Sans"/>
                <a:ea typeface="DM Sans"/>
                <a:cs typeface="DM Sans"/>
                <a:sym typeface="DM Sans"/>
              </a:rPr>
              <a:t>3</a:t>
            </a:r>
            <a:endParaRPr/>
          </a:p>
        </p:txBody>
      </p:sp>
      <p:sp>
        <p:nvSpPr>
          <p:cNvPr id="134" name="Google Shape;134;p15"/>
          <p:cNvSpPr txBox="1"/>
          <p:nvPr/>
        </p:nvSpPr>
        <p:spPr>
          <a:xfrm>
            <a:off x="1989716" y="3305819"/>
            <a:ext cx="3595306" cy="43370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b="1" i="0" u="none" strike="noStrike" cap="none">
                <a:solidFill>
                  <a:srgbClr val="000000"/>
                </a:solidFill>
                <a:latin typeface="DM Sans"/>
                <a:ea typeface="DM Sans"/>
                <a:cs typeface="DM Sans"/>
                <a:sym typeface="DM Sans"/>
              </a:rPr>
              <a:t>INTRODUCTION</a:t>
            </a:r>
            <a:endParaRPr/>
          </a:p>
        </p:txBody>
      </p:sp>
      <p:sp>
        <p:nvSpPr>
          <p:cNvPr id="135" name="Google Shape;135;p15"/>
          <p:cNvSpPr txBox="1"/>
          <p:nvPr/>
        </p:nvSpPr>
        <p:spPr>
          <a:xfrm>
            <a:off x="1989716" y="5045084"/>
            <a:ext cx="5007640"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b="1" i="0" u="none" strike="noStrike" cap="none">
                <a:solidFill>
                  <a:srgbClr val="000000"/>
                </a:solidFill>
                <a:latin typeface="DM Sans"/>
                <a:ea typeface="DM Sans"/>
                <a:cs typeface="DM Sans"/>
                <a:sym typeface="DM Sans"/>
              </a:rPr>
              <a:t>HEURISTIC EVALUATION</a:t>
            </a:r>
            <a:endParaRPr/>
          </a:p>
        </p:txBody>
      </p:sp>
      <p:sp>
        <p:nvSpPr>
          <p:cNvPr id="136" name="Google Shape;136;p15"/>
          <p:cNvSpPr txBox="1"/>
          <p:nvPr/>
        </p:nvSpPr>
        <p:spPr>
          <a:xfrm>
            <a:off x="1989716" y="6455304"/>
            <a:ext cx="3595306" cy="98488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b="1" i="0" u="none" strike="noStrike" cap="none">
                <a:solidFill>
                  <a:srgbClr val="000000"/>
                </a:solidFill>
                <a:latin typeface="DM Sans"/>
                <a:ea typeface="DM Sans"/>
                <a:cs typeface="DM Sans"/>
                <a:sym typeface="DM Sans"/>
              </a:rPr>
              <a:t>COGNITIVE WALKTHROUGH</a:t>
            </a:r>
            <a:endParaRPr/>
          </a:p>
        </p:txBody>
      </p:sp>
      <p:cxnSp>
        <p:nvCxnSpPr>
          <p:cNvPr id="140" name="Google Shape;140;p15"/>
          <p:cNvCxnSpPr>
            <a:cxnSpLocks/>
            <a:stCxn id="127" idx="0"/>
          </p:cNvCxnSpPr>
          <p:nvPr/>
        </p:nvCxnSpPr>
        <p:spPr>
          <a:xfrm flipH="1" flipV="1">
            <a:off x="9153525" y="-15549"/>
            <a:ext cx="27246" cy="7744430"/>
          </a:xfrm>
          <a:prstGeom prst="straightConnector1">
            <a:avLst/>
          </a:prstGeom>
          <a:noFill/>
          <a:ln w="19050" cap="flat" cmpd="sng">
            <a:solidFill>
              <a:srgbClr val="000000"/>
            </a:solidFill>
            <a:prstDash val="solid"/>
            <a:round/>
            <a:headEnd type="none" w="sm" len="sm"/>
            <a:tailEnd type="none" w="sm" len="sm"/>
          </a:ln>
        </p:spPr>
      </p:cxnSp>
      <p:sp>
        <p:nvSpPr>
          <p:cNvPr id="21" name="Google Shape;131;p15">
            <a:extLst>
              <a:ext uri="{FF2B5EF4-FFF2-40B4-BE49-F238E27FC236}">
                <a16:creationId xmlns:a16="http://schemas.microsoft.com/office/drawing/2014/main" id="{F6F1C167-B01C-4848-9AEF-6FABF96F1C6E}"/>
              </a:ext>
            </a:extLst>
          </p:cNvPr>
          <p:cNvSpPr txBox="1"/>
          <p:nvPr/>
        </p:nvSpPr>
        <p:spPr>
          <a:xfrm>
            <a:off x="10182108" y="2725647"/>
            <a:ext cx="960900" cy="147732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9600" b="1">
                <a:latin typeface="DM Sans"/>
                <a:sym typeface="DM Sans"/>
              </a:rPr>
              <a:t>4</a:t>
            </a:r>
            <a:endParaRPr/>
          </a:p>
        </p:txBody>
      </p:sp>
      <p:sp>
        <p:nvSpPr>
          <p:cNvPr id="22" name="Google Shape;134;p15">
            <a:extLst>
              <a:ext uri="{FF2B5EF4-FFF2-40B4-BE49-F238E27FC236}">
                <a16:creationId xmlns:a16="http://schemas.microsoft.com/office/drawing/2014/main" id="{7E731D98-9793-4607-BF4A-F857B7D87E23}"/>
              </a:ext>
            </a:extLst>
          </p:cNvPr>
          <p:cNvSpPr txBox="1"/>
          <p:nvPr/>
        </p:nvSpPr>
        <p:spPr>
          <a:xfrm>
            <a:off x="11143124" y="3306677"/>
            <a:ext cx="5532644"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b="1" i="0" u="none" strike="noStrike" cap="none">
                <a:solidFill>
                  <a:srgbClr val="000000"/>
                </a:solidFill>
                <a:latin typeface="DM Sans"/>
                <a:ea typeface="DM Sans"/>
                <a:cs typeface="DM Sans"/>
                <a:sym typeface="DM Sans"/>
              </a:rPr>
              <a:t>GOOD POINTS</a:t>
            </a:r>
            <a:endParaRPr/>
          </a:p>
        </p:txBody>
      </p:sp>
      <p:sp>
        <p:nvSpPr>
          <p:cNvPr id="23" name="Google Shape;132;p15">
            <a:extLst>
              <a:ext uri="{FF2B5EF4-FFF2-40B4-BE49-F238E27FC236}">
                <a16:creationId xmlns:a16="http://schemas.microsoft.com/office/drawing/2014/main" id="{1E0396B0-AAA9-4EE6-BC62-897633DED5FE}"/>
              </a:ext>
            </a:extLst>
          </p:cNvPr>
          <p:cNvSpPr txBox="1"/>
          <p:nvPr/>
        </p:nvSpPr>
        <p:spPr>
          <a:xfrm>
            <a:off x="10181992" y="4464054"/>
            <a:ext cx="960900" cy="147732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9600" b="1">
                <a:latin typeface="DM Sans"/>
                <a:sym typeface="DM Sans"/>
              </a:rPr>
              <a:t>5</a:t>
            </a:r>
            <a:endParaRPr/>
          </a:p>
        </p:txBody>
      </p:sp>
      <p:sp>
        <p:nvSpPr>
          <p:cNvPr id="24" name="Google Shape;135;p15">
            <a:extLst>
              <a:ext uri="{FF2B5EF4-FFF2-40B4-BE49-F238E27FC236}">
                <a16:creationId xmlns:a16="http://schemas.microsoft.com/office/drawing/2014/main" id="{478BE7B3-CB16-42D9-9B83-63DEA2EC3059}"/>
              </a:ext>
            </a:extLst>
          </p:cNvPr>
          <p:cNvSpPr txBox="1"/>
          <p:nvPr/>
        </p:nvSpPr>
        <p:spPr>
          <a:xfrm>
            <a:off x="11143008" y="5045084"/>
            <a:ext cx="3595306"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b="1" i="0" u="none" strike="noStrike" cap="none">
                <a:solidFill>
                  <a:srgbClr val="000000"/>
                </a:solidFill>
                <a:latin typeface="DM Sans"/>
                <a:ea typeface="DM Sans"/>
                <a:cs typeface="DM Sans"/>
                <a:sym typeface="DM Sans"/>
              </a:rPr>
              <a:t>APPRECIATION</a:t>
            </a:r>
            <a:endParaRPr/>
          </a:p>
        </p:txBody>
      </p:sp>
      <p:cxnSp>
        <p:nvCxnSpPr>
          <p:cNvPr id="17" name="Google Shape;130;p15">
            <a:extLst>
              <a:ext uri="{FF2B5EF4-FFF2-40B4-BE49-F238E27FC236}">
                <a16:creationId xmlns:a16="http://schemas.microsoft.com/office/drawing/2014/main" id="{29617E2D-51F3-41CE-AF69-37A25C782974}"/>
              </a:ext>
            </a:extLst>
          </p:cNvPr>
          <p:cNvCxnSpPr>
            <a:cxnSpLocks/>
          </p:cNvCxnSpPr>
          <p:nvPr/>
        </p:nvCxnSpPr>
        <p:spPr>
          <a:xfrm flipH="1">
            <a:off x="-88691" y="7728882"/>
            <a:ext cx="18465382" cy="0"/>
          </a:xfrm>
          <a:prstGeom prst="straightConnector1">
            <a:avLst/>
          </a:prstGeom>
          <a:noFill/>
          <a:ln w="19050" cap="flat" cmpd="sng">
            <a:solidFill>
              <a:srgbClr val="000000"/>
            </a:solidFill>
            <a:prstDash val="solid"/>
            <a:round/>
            <a:headEnd type="none" w="sm" len="sm"/>
            <a:tailEnd type="none" w="sm" len="sm"/>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28"/>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sp>
      <p:pic>
        <p:nvPicPr>
          <p:cNvPr id="5122" name="Picture 2" descr="Employee Appreciation: Definition, Types &amp; Importance">
            <a:extLst>
              <a:ext uri="{FF2B5EF4-FFF2-40B4-BE49-F238E27FC236}">
                <a16:creationId xmlns:a16="http://schemas.microsoft.com/office/drawing/2014/main" id="{73C098E9-A54E-4149-9CA5-1ACBEECB3A9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607" r="35660"/>
          <a:stretch/>
        </p:blipFill>
        <p:spPr bwMode="auto">
          <a:xfrm>
            <a:off x="11027416" y="563419"/>
            <a:ext cx="6686635" cy="9725486"/>
          </a:xfrm>
          <a:prstGeom prst="rect">
            <a:avLst/>
          </a:prstGeom>
          <a:noFill/>
          <a:extLst>
            <a:ext uri="{909E8E84-426E-40DD-AFC4-6F175D3DCCD1}">
              <a14:hiddenFill xmlns:a14="http://schemas.microsoft.com/office/drawing/2010/main">
                <a:solidFill>
                  <a:srgbClr val="FFFFFF"/>
                </a:solidFill>
              </a14:hiddenFill>
            </a:ext>
          </a:extLst>
        </p:spPr>
      </p:pic>
      <p:cxnSp>
        <p:nvCxnSpPr>
          <p:cNvPr id="351" name="Google Shape;351;p28"/>
          <p:cNvCxnSpPr/>
          <p:nvPr/>
        </p:nvCxnSpPr>
        <p:spPr>
          <a:xfrm rot="10800000">
            <a:off x="563420" y="-45048"/>
            <a:ext cx="0" cy="10377096"/>
          </a:xfrm>
          <a:prstGeom prst="straightConnector1">
            <a:avLst/>
          </a:prstGeom>
          <a:noFill/>
          <a:ln w="19050" cap="flat" cmpd="sng">
            <a:solidFill>
              <a:srgbClr val="FFFAF1"/>
            </a:solidFill>
            <a:prstDash val="solid"/>
            <a:round/>
            <a:headEnd type="none" w="sm" len="sm"/>
            <a:tailEnd type="none" w="sm" len="sm"/>
          </a:ln>
        </p:spPr>
      </p:cxnSp>
      <p:cxnSp>
        <p:nvCxnSpPr>
          <p:cNvPr id="352" name="Google Shape;352;p28"/>
          <p:cNvCxnSpPr/>
          <p:nvPr/>
        </p:nvCxnSpPr>
        <p:spPr>
          <a:xfrm rot="10800000">
            <a:off x="17724580" y="553895"/>
            <a:ext cx="0" cy="9747721"/>
          </a:xfrm>
          <a:prstGeom prst="straightConnector1">
            <a:avLst/>
          </a:prstGeom>
          <a:noFill/>
          <a:ln w="19050" cap="flat" cmpd="sng">
            <a:solidFill>
              <a:srgbClr val="FFFAF1"/>
            </a:solidFill>
            <a:prstDash val="solid"/>
            <a:round/>
            <a:headEnd type="none" w="sm" len="sm"/>
            <a:tailEnd type="none" w="sm" len="sm"/>
          </a:ln>
        </p:spPr>
      </p:cxnSp>
      <p:cxnSp>
        <p:nvCxnSpPr>
          <p:cNvPr id="353" name="Google Shape;353;p28"/>
          <p:cNvCxnSpPr/>
          <p:nvPr/>
        </p:nvCxnSpPr>
        <p:spPr>
          <a:xfrm rot="10800000">
            <a:off x="566690" y="563420"/>
            <a:ext cx="17147361" cy="0"/>
          </a:xfrm>
          <a:prstGeom prst="straightConnector1">
            <a:avLst/>
          </a:prstGeom>
          <a:noFill/>
          <a:ln w="19050" cap="flat" cmpd="sng">
            <a:solidFill>
              <a:srgbClr val="FFFAF1"/>
            </a:solidFill>
            <a:prstDash val="solid"/>
            <a:round/>
            <a:headEnd type="none" w="sm" len="sm"/>
            <a:tailEnd type="none" w="sm" len="sm"/>
          </a:ln>
        </p:spPr>
      </p:cxnSp>
      <p:cxnSp>
        <p:nvCxnSpPr>
          <p:cNvPr id="354" name="Google Shape;354;p28"/>
          <p:cNvCxnSpPr/>
          <p:nvPr/>
        </p:nvCxnSpPr>
        <p:spPr>
          <a:xfrm rot="10800000">
            <a:off x="11027417" y="-109146"/>
            <a:ext cx="0" cy="10377096"/>
          </a:xfrm>
          <a:prstGeom prst="straightConnector1">
            <a:avLst/>
          </a:prstGeom>
          <a:noFill/>
          <a:ln w="19050" cap="flat" cmpd="sng">
            <a:solidFill>
              <a:srgbClr val="FFFAF1"/>
            </a:solidFill>
            <a:prstDash val="solid"/>
            <a:round/>
            <a:headEnd type="none" w="sm" len="sm"/>
            <a:tailEnd type="none" w="sm" len="sm"/>
          </a:ln>
        </p:spPr>
      </p:cxnSp>
      <p:grpSp>
        <p:nvGrpSpPr>
          <p:cNvPr id="357" name="Google Shape;357;p28"/>
          <p:cNvGrpSpPr/>
          <p:nvPr/>
        </p:nvGrpSpPr>
        <p:grpSpPr>
          <a:xfrm>
            <a:off x="881317" y="2375619"/>
            <a:ext cx="7679157" cy="5535763"/>
            <a:chOff x="76200" y="0"/>
            <a:chExt cx="2022494" cy="1457979"/>
          </a:xfrm>
        </p:grpSpPr>
        <p:sp>
          <p:nvSpPr>
            <p:cNvPr id="358" name="Google Shape;358;p28"/>
            <p:cNvSpPr/>
            <p:nvPr/>
          </p:nvSpPr>
          <p:spPr>
            <a:xfrm>
              <a:off x="647221" y="0"/>
              <a:ext cx="1451473" cy="1457979"/>
            </a:xfrm>
            <a:custGeom>
              <a:avLst/>
              <a:gdLst/>
              <a:ahLst/>
              <a:cxnLst/>
              <a:rect l="l" t="t" r="r" b="b"/>
              <a:pathLst>
                <a:path w="1451473" h="1457979" extrusionOk="0">
                  <a:moveTo>
                    <a:pt x="725737" y="0"/>
                  </a:moveTo>
                  <a:lnTo>
                    <a:pt x="725737" y="0"/>
                  </a:lnTo>
                  <a:cubicBezTo>
                    <a:pt x="1127074" y="1795"/>
                    <a:pt x="1451473" y="327648"/>
                    <a:pt x="1451473" y="728989"/>
                  </a:cubicBezTo>
                  <a:cubicBezTo>
                    <a:pt x="1451473" y="1130331"/>
                    <a:pt x="1127074" y="1456184"/>
                    <a:pt x="725737" y="1457979"/>
                  </a:cubicBezTo>
                  <a:cubicBezTo>
                    <a:pt x="324399" y="1456184"/>
                    <a:pt x="0" y="1130331"/>
                    <a:pt x="0" y="728989"/>
                  </a:cubicBezTo>
                  <a:cubicBezTo>
                    <a:pt x="0" y="327648"/>
                    <a:pt x="324399" y="1795"/>
                    <a:pt x="725737" y="0"/>
                  </a:cubicBezTo>
                  <a:close/>
                </a:path>
              </a:pathLst>
            </a:custGeom>
            <a:solidFill>
              <a:srgbClr val="000000">
                <a:alpha val="0"/>
              </a:srgbClr>
            </a:solidFill>
            <a:ln w="19050" cap="flat" cmpd="sng">
              <a:solidFill>
                <a:srgbClr val="FFFA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60" name="Google Shape;360;p28"/>
          <p:cNvSpPr txBox="1"/>
          <p:nvPr/>
        </p:nvSpPr>
        <p:spPr>
          <a:xfrm>
            <a:off x="938076" y="4863615"/>
            <a:ext cx="9970806" cy="1196610"/>
          </a:xfrm>
          <a:prstGeom prst="rect">
            <a:avLst/>
          </a:prstGeom>
          <a:noFill/>
          <a:ln>
            <a:noFill/>
          </a:ln>
        </p:spPr>
        <p:txBody>
          <a:bodyPr spcFirstLastPara="1" wrap="square" lIns="0" tIns="0" rIns="0" bIns="0" anchor="t" anchorCtr="0">
            <a:spAutoFit/>
          </a:bodyPr>
          <a:lstStyle/>
          <a:p>
            <a:pPr marL="0" marR="0" lvl="0" indent="0" algn="ctr" rtl="0">
              <a:lnSpc>
                <a:spcPct val="81000"/>
              </a:lnSpc>
              <a:spcBef>
                <a:spcPts val="0"/>
              </a:spcBef>
              <a:spcAft>
                <a:spcPts val="0"/>
              </a:spcAft>
              <a:buNone/>
            </a:pPr>
            <a:r>
              <a:rPr lang="en-US" sz="9600" b="1" i="0" u="none" strike="noStrike" cap="none">
                <a:solidFill>
                  <a:srgbClr val="FFFAF1"/>
                </a:solidFill>
                <a:latin typeface="DM Sans"/>
                <a:ea typeface="DM Sans"/>
                <a:cs typeface="DM Sans"/>
                <a:sym typeface="DM Sans"/>
              </a:rPr>
              <a:t>APPRECIATION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0"/>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sp>
      <p:sp>
        <p:nvSpPr>
          <p:cNvPr id="2" name="Retângulo 1">
            <a:extLst>
              <a:ext uri="{FF2B5EF4-FFF2-40B4-BE49-F238E27FC236}">
                <a16:creationId xmlns:a16="http://schemas.microsoft.com/office/drawing/2014/main" id="{D25EE9D7-C0EA-4260-8433-52DFBB8ED117}"/>
              </a:ext>
            </a:extLst>
          </p:cNvPr>
          <p:cNvSpPr/>
          <p:nvPr/>
        </p:nvSpPr>
        <p:spPr>
          <a:xfrm>
            <a:off x="9526" y="0"/>
            <a:ext cx="3450476" cy="10287000"/>
          </a:xfrm>
          <a:prstGeom prst="rect">
            <a:avLst/>
          </a:prstGeom>
          <a:solidFill>
            <a:srgbClr val="BFB8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4098" name="Picture 2" descr="Try Appreciation Rounds at Your Next Meeting | Philanthropy Northwest">
            <a:extLst>
              <a:ext uri="{FF2B5EF4-FFF2-40B4-BE49-F238E27FC236}">
                <a16:creationId xmlns:a16="http://schemas.microsoft.com/office/drawing/2014/main" id="{3AE653FD-AFA1-45D9-A8A2-9266C95F55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0004" y="5559606"/>
            <a:ext cx="7372199" cy="4727394"/>
          </a:xfrm>
          <a:prstGeom prst="rect">
            <a:avLst/>
          </a:prstGeom>
          <a:noFill/>
          <a:extLst>
            <a:ext uri="{909E8E84-426E-40DD-AFC4-6F175D3DCCD1}">
              <a14:hiddenFill xmlns:a14="http://schemas.microsoft.com/office/drawing/2010/main">
                <a:solidFill>
                  <a:srgbClr val="FFFFFF"/>
                </a:solidFill>
              </a14:hiddenFill>
            </a:ext>
          </a:extLst>
        </p:spPr>
      </p:pic>
      <p:cxnSp>
        <p:nvCxnSpPr>
          <p:cNvPr id="396" name="Google Shape;396;p30"/>
          <p:cNvCxnSpPr/>
          <p:nvPr/>
        </p:nvCxnSpPr>
        <p:spPr>
          <a:xfrm rot="10800000">
            <a:off x="3460005" y="-79453"/>
            <a:ext cx="0" cy="10573266"/>
          </a:xfrm>
          <a:prstGeom prst="straightConnector1">
            <a:avLst/>
          </a:prstGeom>
          <a:noFill/>
          <a:ln w="19050" cap="flat" cmpd="sng">
            <a:solidFill>
              <a:srgbClr val="FFFAF1"/>
            </a:solidFill>
            <a:prstDash val="solid"/>
            <a:round/>
            <a:headEnd type="none" w="sm" len="sm"/>
            <a:tailEnd type="none" w="sm" len="sm"/>
          </a:ln>
        </p:spPr>
      </p:cxnSp>
      <p:cxnSp>
        <p:nvCxnSpPr>
          <p:cNvPr id="398" name="Google Shape;398;p30"/>
          <p:cNvCxnSpPr/>
          <p:nvPr/>
        </p:nvCxnSpPr>
        <p:spPr>
          <a:xfrm rot="10800000">
            <a:off x="10832206" y="-143133"/>
            <a:ext cx="0" cy="10573266"/>
          </a:xfrm>
          <a:prstGeom prst="straightConnector1">
            <a:avLst/>
          </a:prstGeom>
          <a:noFill/>
          <a:ln w="19050" cap="flat" cmpd="sng">
            <a:solidFill>
              <a:srgbClr val="FFFAF1"/>
            </a:solidFill>
            <a:prstDash val="solid"/>
            <a:round/>
            <a:headEnd type="none" w="sm" len="sm"/>
            <a:tailEnd type="none" w="sm" len="sm"/>
          </a:ln>
        </p:spPr>
      </p:cxnSp>
      <p:cxnSp>
        <p:nvCxnSpPr>
          <p:cNvPr id="399" name="Google Shape;399;p30"/>
          <p:cNvCxnSpPr>
            <a:cxnSpLocks/>
          </p:cNvCxnSpPr>
          <p:nvPr/>
        </p:nvCxnSpPr>
        <p:spPr>
          <a:xfrm flipH="1">
            <a:off x="10808442" y="563419"/>
            <a:ext cx="7470032" cy="0"/>
          </a:xfrm>
          <a:prstGeom prst="straightConnector1">
            <a:avLst/>
          </a:prstGeom>
          <a:noFill/>
          <a:ln w="19050" cap="flat" cmpd="sng">
            <a:solidFill>
              <a:srgbClr val="FFFAF1"/>
            </a:solidFill>
            <a:prstDash val="solid"/>
            <a:round/>
            <a:headEnd type="none" w="sm" len="sm"/>
            <a:tailEnd type="none" w="sm" len="sm"/>
          </a:ln>
        </p:spPr>
      </p:cxnSp>
      <p:cxnSp>
        <p:nvCxnSpPr>
          <p:cNvPr id="401" name="Google Shape;401;p30"/>
          <p:cNvCxnSpPr/>
          <p:nvPr/>
        </p:nvCxnSpPr>
        <p:spPr>
          <a:xfrm rot="10800000">
            <a:off x="3450480" y="5550080"/>
            <a:ext cx="7391251" cy="9525"/>
          </a:xfrm>
          <a:prstGeom prst="straightConnector1">
            <a:avLst/>
          </a:prstGeom>
          <a:noFill/>
          <a:ln w="19050" cap="flat" cmpd="sng">
            <a:solidFill>
              <a:srgbClr val="FFFAF1"/>
            </a:solidFill>
            <a:prstDash val="solid"/>
            <a:round/>
            <a:headEnd type="none" w="sm" len="sm"/>
            <a:tailEnd type="none" w="sm" len="sm"/>
          </a:ln>
        </p:spPr>
      </p:cxnSp>
      <p:sp>
        <p:nvSpPr>
          <p:cNvPr id="403" name="Google Shape;403;p30"/>
          <p:cNvSpPr txBox="1"/>
          <p:nvPr/>
        </p:nvSpPr>
        <p:spPr>
          <a:xfrm>
            <a:off x="4045598" y="2105351"/>
            <a:ext cx="6177251" cy="101566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6600" b="1" i="0" u="none" strike="noStrike" cap="none">
                <a:solidFill>
                  <a:srgbClr val="FFFAF1"/>
                </a:solidFill>
                <a:latin typeface="DM Sans"/>
                <a:ea typeface="DM Sans"/>
                <a:cs typeface="DM Sans"/>
                <a:sym typeface="DM Sans"/>
              </a:rPr>
              <a:t>APPRECIATION</a:t>
            </a:r>
            <a:endParaRPr sz="1000"/>
          </a:p>
        </p:txBody>
      </p:sp>
      <p:grpSp>
        <p:nvGrpSpPr>
          <p:cNvPr id="405" name="Google Shape;405;p30"/>
          <p:cNvGrpSpPr/>
          <p:nvPr/>
        </p:nvGrpSpPr>
        <p:grpSpPr>
          <a:xfrm>
            <a:off x="11243081" y="3285522"/>
            <a:ext cx="6643568" cy="4308872"/>
            <a:chOff x="0" y="-66675"/>
            <a:chExt cx="8858090" cy="5745165"/>
          </a:xfrm>
        </p:grpSpPr>
        <p:sp>
          <p:nvSpPr>
            <p:cNvPr id="406" name="Google Shape;406;p30"/>
            <p:cNvSpPr txBox="1"/>
            <p:nvPr/>
          </p:nvSpPr>
          <p:spPr>
            <a:xfrm>
              <a:off x="0" y="-66675"/>
              <a:ext cx="8858090" cy="919227"/>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b="1" i="0" u="none" strike="noStrike" cap="none">
                  <a:solidFill>
                    <a:srgbClr val="FFFAF1"/>
                  </a:solidFill>
                  <a:latin typeface="DM Sans"/>
                  <a:ea typeface="DM Sans"/>
                  <a:cs typeface="DM Sans"/>
                  <a:sym typeface="DM Sans"/>
                </a:rPr>
                <a:t>USABILITY</a:t>
              </a:r>
              <a:endParaRPr/>
            </a:p>
          </p:txBody>
        </p:sp>
        <p:sp>
          <p:nvSpPr>
            <p:cNvPr id="407" name="Google Shape;407;p30"/>
            <p:cNvSpPr txBox="1"/>
            <p:nvPr/>
          </p:nvSpPr>
          <p:spPr>
            <a:xfrm>
              <a:off x="0" y="852552"/>
              <a:ext cx="8858090" cy="4825938"/>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US" sz="2100" i="0" u="none" strike="noStrike" cap="none">
                  <a:solidFill>
                    <a:srgbClr val="FFFAF1"/>
                  </a:solidFill>
                  <a:latin typeface="DM Sans"/>
                  <a:ea typeface="DM Sans"/>
                  <a:cs typeface="DM Sans"/>
                  <a:sym typeface="DM Sans"/>
                </a:rPr>
                <a:t>Based on our evaluation, we found that the website is less user-friendly than we would like. We identified a lack of effectiveness, efficiency and satisfaction. This website is a crucial tool for citizens, providing various functionalities that can help them with their financial tasks. However, the problems detected can be easily corrected to improve the quality of the user experience.</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12" name="Google Shape;312;p26">
            <a:extLst>
              <a:ext uri="{FF2B5EF4-FFF2-40B4-BE49-F238E27FC236}">
                <a16:creationId xmlns:a16="http://schemas.microsoft.com/office/drawing/2014/main" id="{CAC55ADF-459B-4C4C-86A3-1E2B078D9A10}"/>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sp>
      <p:cxnSp>
        <p:nvCxnSpPr>
          <p:cNvPr id="351" name="Google Shape;351;p28"/>
          <p:cNvCxnSpPr/>
          <p:nvPr/>
        </p:nvCxnSpPr>
        <p:spPr>
          <a:xfrm rot="10800000">
            <a:off x="563420" y="-45048"/>
            <a:ext cx="0" cy="10377096"/>
          </a:xfrm>
          <a:prstGeom prst="straightConnector1">
            <a:avLst/>
          </a:prstGeom>
          <a:ln>
            <a:headEnd type="none" w="sm" len="sm"/>
            <a:tailEnd type="none" w="sm" len="sm"/>
          </a:ln>
        </p:spPr>
        <p:style>
          <a:lnRef idx="2">
            <a:schemeClr val="dk1"/>
          </a:lnRef>
          <a:fillRef idx="1">
            <a:schemeClr val="lt1"/>
          </a:fillRef>
          <a:effectRef idx="0">
            <a:schemeClr val="dk1"/>
          </a:effectRef>
          <a:fontRef idx="minor">
            <a:schemeClr val="dk1"/>
          </a:fontRef>
        </p:style>
      </p:cxnSp>
      <p:cxnSp>
        <p:nvCxnSpPr>
          <p:cNvPr id="352" name="Google Shape;352;p28"/>
          <p:cNvCxnSpPr/>
          <p:nvPr/>
        </p:nvCxnSpPr>
        <p:spPr>
          <a:xfrm rot="10800000">
            <a:off x="17724580" y="553895"/>
            <a:ext cx="0" cy="9747721"/>
          </a:xfrm>
          <a:prstGeom prst="straightConnector1">
            <a:avLst/>
          </a:prstGeom>
          <a:ln>
            <a:headEnd type="none" w="sm" len="sm"/>
            <a:tailEnd type="none" w="sm" len="sm"/>
          </a:ln>
        </p:spPr>
        <p:style>
          <a:lnRef idx="2">
            <a:schemeClr val="dk1"/>
          </a:lnRef>
          <a:fillRef idx="1">
            <a:schemeClr val="lt1"/>
          </a:fillRef>
          <a:effectRef idx="0">
            <a:schemeClr val="dk1"/>
          </a:effectRef>
          <a:fontRef idx="minor">
            <a:schemeClr val="dk1"/>
          </a:fontRef>
        </p:style>
      </p:cxnSp>
      <p:cxnSp>
        <p:nvCxnSpPr>
          <p:cNvPr id="353" name="Google Shape;353;p28"/>
          <p:cNvCxnSpPr>
            <a:cxnSpLocks/>
          </p:cNvCxnSpPr>
          <p:nvPr/>
        </p:nvCxnSpPr>
        <p:spPr>
          <a:xfrm flipH="1">
            <a:off x="566691" y="563420"/>
            <a:ext cx="17721309" cy="0"/>
          </a:xfrm>
          <a:prstGeom prst="straightConnector1">
            <a:avLst/>
          </a:prstGeom>
          <a:ln>
            <a:headEnd type="none" w="sm" len="sm"/>
            <a:tailEnd type="none" w="sm" len="sm"/>
          </a:ln>
        </p:spPr>
        <p:style>
          <a:lnRef idx="2">
            <a:schemeClr val="dk1"/>
          </a:lnRef>
          <a:fillRef idx="1">
            <a:schemeClr val="lt1"/>
          </a:fillRef>
          <a:effectRef idx="0">
            <a:schemeClr val="dk1"/>
          </a:effectRef>
          <a:fontRef idx="minor">
            <a:schemeClr val="dk1"/>
          </a:fontRef>
        </p:style>
      </p:cxnSp>
      <p:sp>
        <p:nvSpPr>
          <p:cNvPr id="360" name="Google Shape;360;p28"/>
          <p:cNvSpPr txBox="1"/>
          <p:nvPr/>
        </p:nvSpPr>
        <p:spPr>
          <a:xfrm>
            <a:off x="4158597" y="4545195"/>
            <a:ext cx="9970806" cy="1196610"/>
          </a:xfrm>
          <a:prstGeom prst="rect">
            <a:avLst/>
          </a:prstGeom>
          <a:noFill/>
          <a:ln>
            <a:noFill/>
          </a:ln>
        </p:spPr>
        <p:style>
          <a:lnRef idx="2">
            <a:schemeClr val="dk1"/>
          </a:lnRef>
          <a:fillRef idx="1">
            <a:schemeClr val="lt1"/>
          </a:fillRef>
          <a:effectRef idx="0">
            <a:schemeClr val="dk1"/>
          </a:effectRef>
          <a:fontRef idx="minor">
            <a:schemeClr val="dk1"/>
          </a:fontRef>
        </p:style>
        <p:txBody>
          <a:bodyPr spcFirstLastPara="1" wrap="square" lIns="0" tIns="0" rIns="0" bIns="0" anchor="t" anchorCtr="0">
            <a:spAutoFit/>
          </a:bodyPr>
          <a:lstStyle/>
          <a:p>
            <a:pPr marL="0" marR="0" lvl="0" indent="0" algn="ctr" rtl="0">
              <a:lnSpc>
                <a:spcPct val="81000"/>
              </a:lnSpc>
              <a:spcBef>
                <a:spcPts val="0"/>
              </a:spcBef>
              <a:spcAft>
                <a:spcPts val="0"/>
              </a:spcAft>
              <a:buNone/>
            </a:pPr>
            <a:r>
              <a:rPr lang="en-US" sz="9600" b="1">
                <a:solidFill>
                  <a:schemeClr val="tx1"/>
                </a:solidFill>
                <a:latin typeface="DM Sans"/>
                <a:sym typeface="DM Sans"/>
              </a:rPr>
              <a:t>QUESTIONS?</a:t>
            </a:r>
            <a:endParaRPr lang="en-US">
              <a:solidFill>
                <a:schemeClr val="tx1"/>
              </a:solidFill>
            </a:endParaRPr>
          </a:p>
        </p:txBody>
      </p:sp>
      <p:cxnSp>
        <p:nvCxnSpPr>
          <p:cNvPr id="14" name="Google Shape;353;p28">
            <a:extLst>
              <a:ext uri="{FF2B5EF4-FFF2-40B4-BE49-F238E27FC236}">
                <a16:creationId xmlns:a16="http://schemas.microsoft.com/office/drawing/2014/main" id="{9ABBF974-8340-4657-970C-9D8F7624F0EB}"/>
              </a:ext>
            </a:extLst>
          </p:cNvPr>
          <p:cNvCxnSpPr>
            <a:cxnSpLocks/>
          </p:cNvCxnSpPr>
          <p:nvPr/>
        </p:nvCxnSpPr>
        <p:spPr>
          <a:xfrm flipH="1">
            <a:off x="3271" y="9719143"/>
            <a:ext cx="17721309" cy="0"/>
          </a:xfrm>
          <a:prstGeom prst="straightConnector1">
            <a:avLst/>
          </a:prstGeom>
          <a:ln>
            <a:headEnd type="none" w="sm" len="sm"/>
            <a:tailEnd type="none" w="sm" len="sm"/>
          </a:ln>
        </p:spPr>
        <p:style>
          <a:lnRef idx="2">
            <a:schemeClr val="dk1"/>
          </a:lnRef>
          <a:fillRef idx="1">
            <a:schemeClr val="lt1"/>
          </a:fillRef>
          <a:effectRef idx="0">
            <a:schemeClr val="dk1"/>
          </a:effectRef>
          <a:fontRef idx="minor">
            <a:schemeClr val="dk1"/>
          </a:fontRef>
        </p:style>
      </p:cxnSp>
    </p:spTree>
    <p:extLst>
      <p:ext uri="{BB962C8B-B14F-4D97-AF65-F5344CB8AC3E}">
        <p14:creationId xmlns:p14="http://schemas.microsoft.com/office/powerpoint/2010/main" val="49691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6"/>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sp>
      <p:pic>
        <p:nvPicPr>
          <p:cNvPr id="1026" name="Picture 2" descr="Portal das Finanças Tudo o que pode fazer no Portal das Finanças -">
            <a:extLst>
              <a:ext uri="{FF2B5EF4-FFF2-40B4-BE49-F238E27FC236}">
                <a16:creationId xmlns:a16="http://schemas.microsoft.com/office/drawing/2014/main" id="{37CFFD79-ECF0-4EBD-826D-EE24B6EC93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895" r="16289"/>
          <a:stretch/>
        </p:blipFill>
        <p:spPr bwMode="auto">
          <a:xfrm>
            <a:off x="11026414" y="563419"/>
            <a:ext cx="6687637" cy="10287000"/>
          </a:xfrm>
          <a:prstGeom prst="rect">
            <a:avLst/>
          </a:prstGeom>
          <a:noFill/>
          <a:extLst>
            <a:ext uri="{909E8E84-426E-40DD-AFC4-6F175D3DCCD1}">
              <a14:hiddenFill xmlns:a14="http://schemas.microsoft.com/office/drawing/2010/main">
                <a:solidFill>
                  <a:srgbClr val="FFFFFF"/>
                </a:solidFill>
              </a14:hiddenFill>
            </a:ext>
          </a:extLst>
        </p:spPr>
      </p:pic>
      <p:cxnSp>
        <p:nvCxnSpPr>
          <p:cNvPr id="147" name="Google Shape;147;p16"/>
          <p:cNvCxnSpPr>
            <a:cxnSpLocks/>
          </p:cNvCxnSpPr>
          <p:nvPr/>
        </p:nvCxnSpPr>
        <p:spPr>
          <a:xfrm flipV="1">
            <a:off x="563420" y="553895"/>
            <a:ext cx="0" cy="9778153"/>
          </a:xfrm>
          <a:prstGeom prst="straightConnector1">
            <a:avLst/>
          </a:prstGeom>
          <a:noFill/>
          <a:ln w="19050" cap="flat" cmpd="sng">
            <a:solidFill>
              <a:srgbClr val="FFFAF1"/>
            </a:solidFill>
            <a:prstDash val="solid"/>
            <a:round/>
            <a:headEnd type="none" w="sm" len="sm"/>
            <a:tailEnd type="none" w="sm" len="sm"/>
          </a:ln>
        </p:spPr>
      </p:cxnSp>
      <p:cxnSp>
        <p:nvCxnSpPr>
          <p:cNvPr id="148" name="Google Shape;148;p16"/>
          <p:cNvCxnSpPr/>
          <p:nvPr/>
        </p:nvCxnSpPr>
        <p:spPr>
          <a:xfrm rot="10800000">
            <a:off x="17724580" y="553895"/>
            <a:ext cx="0" cy="9747721"/>
          </a:xfrm>
          <a:prstGeom prst="straightConnector1">
            <a:avLst/>
          </a:prstGeom>
          <a:noFill/>
          <a:ln w="19050" cap="flat" cmpd="sng">
            <a:solidFill>
              <a:srgbClr val="FFFAF1"/>
            </a:solidFill>
            <a:prstDash val="solid"/>
            <a:round/>
            <a:headEnd type="none" w="sm" len="sm"/>
            <a:tailEnd type="none" w="sm" len="sm"/>
          </a:ln>
        </p:spPr>
      </p:cxnSp>
      <p:cxnSp>
        <p:nvCxnSpPr>
          <p:cNvPr id="149" name="Google Shape;149;p16"/>
          <p:cNvCxnSpPr/>
          <p:nvPr/>
        </p:nvCxnSpPr>
        <p:spPr>
          <a:xfrm rot="10800000">
            <a:off x="566690" y="563420"/>
            <a:ext cx="17147361" cy="0"/>
          </a:xfrm>
          <a:prstGeom prst="straightConnector1">
            <a:avLst/>
          </a:prstGeom>
          <a:noFill/>
          <a:ln w="19050" cap="flat" cmpd="sng">
            <a:solidFill>
              <a:srgbClr val="FFFAF1"/>
            </a:solidFill>
            <a:prstDash val="solid"/>
            <a:round/>
            <a:headEnd type="none" w="sm" len="sm"/>
            <a:tailEnd type="none" w="sm" len="sm"/>
          </a:ln>
        </p:spPr>
      </p:cxnSp>
      <p:cxnSp>
        <p:nvCxnSpPr>
          <p:cNvPr id="150" name="Google Shape;150;p16"/>
          <p:cNvCxnSpPr>
            <a:cxnSpLocks/>
          </p:cNvCxnSpPr>
          <p:nvPr/>
        </p:nvCxnSpPr>
        <p:spPr>
          <a:xfrm flipV="1">
            <a:off x="11027417" y="553895"/>
            <a:ext cx="0" cy="9714055"/>
          </a:xfrm>
          <a:prstGeom prst="straightConnector1">
            <a:avLst/>
          </a:prstGeom>
          <a:noFill/>
          <a:ln w="19050" cap="flat" cmpd="sng">
            <a:solidFill>
              <a:srgbClr val="FFFAF1"/>
            </a:solidFill>
            <a:prstDash val="solid"/>
            <a:round/>
            <a:headEnd type="none" w="sm" len="sm"/>
            <a:tailEnd type="none" w="sm" len="sm"/>
          </a:ln>
        </p:spPr>
      </p:cxnSp>
      <p:sp>
        <p:nvSpPr>
          <p:cNvPr id="153" name="Google Shape;153;p16"/>
          <p:cNvSpPr txBox="1"/>
          <p:nvPr/>
        </p:nvSpPr>
        <p:spPr>
          <a:xfrm>
            <a:off x="819540" y="4596194"/>
            <a:ext cx="9970806" cy="1094613"/>
          </a:xfrm>
          <a:prstGeom prst="rect">
            <a:avLst/>
          </a:prstGeom>
          <a:noFill/>
          <a:ln>
            <a:noFill/>
          </a:ln>
        </p:spPr>
        <p:txBody>
          <a:bodyPr spcFirstLastPara="1" wrap="square" lIns="0" tIns="0" rIns="0" bIns="0" anchor="t" anchorCtr="0">
            <a:spAutoFit/>
          </a:bodyPr>
          <a:lstStyle/>
          <a:p>
            <a:pPr marL="0" marR="0" lvl="0" indent="0" algn="ctr" rtl="0">
              <a:lnSpc>
                <a:spcPct val="81000"/>
              </a:lnSpc>
              <a:spcBef>
                <a:spcPts val="0"/>
              </a:spcBef>
              <a:spcAft>
                <a:spcPts val="0"/>
              </a:spcAft>
              <a:buNone/>
            </a:pPr>
            <a:r>
              <a:rPr lang="en-US" sz="9600" b="1" i="0" u="none" strike="noStrike" cap="none">
                <a:solidFill>
                  <a:srgbClr val="FFFAF1"/>
                </a:solidFill>
                <a:latin typeface="DM Sans"/>
                <a:ea typeface="DM Sans"/>
                <a:cs typeface="DM Sans"/>
                <a:sym typeface="DM Sans"/>
              </a:rPr>
              <a:t>INTRODUCTION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8"/>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sp>
      <p:cxnSp>
        <p:nvCxnSpPr>
          <p:cNvPr id="182" name="Google Shape;182;p18"/>
          <p:cNvCxnSpPr>
            <a:cxnSpLocks/>
          </p:cNvCxnSpPr>
          <p:nvPr/>
        </p:nvCxnSpPr>
        <p:spPr>
          <a:xfrm flipH="1">
            <a:off x="553896" y="2936415"/>
            <a:ext cx="17180209" cy="0"/>
          </a:xfrm>
          <a:prstGeom prst="straightConnector1">
            <a:avLst/>
          </a:prstGeom>
          <a:noFill/>
          <a:ln w="19050" cap="flat" cmpd="sng">
            <a:solidFill>
              <a:srgbClr val="FFFAF1"/>
            </a:solidFill>
            <a:prstDash val="solid"/>
            <a:round/>
            <a:headEnd type="none" w="sm" len="sm"/>
            <a:tailEnd type="none" w="sm" len="sm"/>
          </a:ln>
        </p:spPr>
      </p:cxnSp>
      <p:cxnSp>
        <p:nvCxnSpPr>
          <p:cNvPr id="183" name="Google Shape;183;p18"/>
          <p:cNvCxnSpPr/>
          <p:nvPr/>
        </p:nvCxnSpPr>
        <p:spPr>
          <a:xfrm rot="10800000">
            <a:off x="563420" y="-629375"/>
            <a:ext cx="0" cy="10377096"/>
          </a:xfrm>
          <a:prstGeom prst="straightConnector1">
            <a:avLst/>
          </a:prstGeom>
          <a:noFill/>
          <a:ln w="19050" cap="flat" cmpd="sng">
            <a:solidFill>
              <a:srgbClr val="FFFAF1"/>
            </a:solidFill>
            <a:prstDash val="solid"/>
            <a:round/>
            <a:headEnd type="none" w="sm" len="sm"/>
            <a:tailEnd type="none" w="sm" len="sm"/>
          </a:ln>
        </p:spPr>
      </p:cxnSp>
      <p:cxnSp>
        <p:nvCxnSpPr>
          <p:cNvPr id="184" name="Google Shape;184;p18"/>
          <p:cNvCxnSpPr/>
          <p:nvPr/>
        </p:nvCxnSpPr>
        <p:spPr>
          <a:xfrm rot="10800000">
            <a:off x="-113349" y="563420"/>
            <a:ext cx="18507439" cy="0"/>
          </a:xfrm>
          <a:prstGeom prst="straightConnector1">
            <a:avLst/>
          </a:prstGeom>
          <a:noFill/>
          <a:ln w="19050" cap="flat" cmpd="sng">
            <a:solidFill>
              <a:srgbClr val="FFFAF1"/>
            </a:solidFill>
            <a:prstDash val="solid"/>
            <a:round/>
            <a:headEnd type="none" w="sm" len="sm"/>
            <a:tailEnd type="none" w="sm" len="sm"/>
          </a:ln>
        </p:spPr>
      </p:cxnSp>
      <p:cxnSp>
        <p:nvCxnSpPr>
          <p:cNvPr id="185" name="Google Shape;185;p18"/>
          <p:cNvCxnSpPr/>
          <p:nvPr/>
        </p:nvCxnSpPr>
        <p:spPr>
          <a:xfrm rot="10800000">
            <a:off x="17724580" y="-708374"/>
            <a:ext cx="0" cy="10456094"/>
          </a:xfrm>
          <a:prstGeom prst="straightConnector1">
            <a:avLst/>
          </a:prstGeom>
          <a:noFill/>
          <a:ln w="19050" cap="flat" cmpd="sng">
            <a:solidFill>
              <a:srgbClr val="FFFAF1"/>
            </a:solidFill>
            <a:prstDash val="solid"/>
            <a:round/>
            <a:headEnd type="none" w="sm" len="sm"/>
            <a:tailEnd type="none" w="sm" len="sm"/>
          </a:ln>
        </p:spPr>
      </p:cxnSp>
      <p:cxnSp>
        <p:nvCxnSpPr>
          <p:cNvPr id="186" name="Google Shape;186;p18"/>
          <p:cNvCxnSpPr/>
          <p:nvPr/>
        </p:nvCxnSpPr>
        <p:spPr>
          <a:xfrm rot="10800000">
            <a:off x="554828" y="9790951"/>
            <a:ext cx="17179277" cy="0"/>
          </a:xfrm>
          <a:prstGeom prst="straightConnector1">
            <a:avLst/>
          </a:prstGeom>
          <a:noFill/>
          <a:ln w="19050" cap="flat" cmpd="sng">
            <a:solidFill>
              <a:srgbClr val="FFFAF1"/>
            </a:solidFill>
            <a:prstDash val="solid"/>
            <a:round/>
            <a:headEnd type="none" w="sm" len="sm"/>
            <a:tailEnd type="none" w="sm" len="sm"/>
          </a:ln>
        </p:spPr>
      </p:cxnSp>
      <p:sp>
        <p:nvSpPr>
          <p:cNvPr id="188" name="Google Shape;188;p18"/>
          <p:cNvSpPr txBox="1"/>
          <p:nvPr/>
        </p:nvSpPr>
        <p:spPr>
          <a:xfrm>
            <a:off x="5177521" y="1011016"/>
            <a:ext cx="7925700" cy="1477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9600" b="1" i="0" u="none" strike="noStrike" cap="none">
                <a:solidFill>
                  <a:srgbClr val="FFFAF1"/>
                </a:solidFill>
                <a:latin typeface="DM Sans"/>
                <a:ea typeface="DM Sans"/>
                <a:cs typeface="DM Sans"/>
                <a:sym typeface="DM Sans"/>
              </a:rPr>
              <a:t>MOTIVATION</a:t>
            </a:r>
            <a:endParaRPr/>
          </a:p>
        </p:txBody>
      </p:sp>
      <p:sp>
        <p:nvSpPr>
          <p:cNvPr id="190" name="Google Shape;190;p18"/>
          <p:cNvSpPr txBox="1"/>
          <p:nvPr/>
        </p:nvSpPr>
        <p:spPr>
          <a:xfrm>
            <a:off x="1126119" y="3786280"/>
            <a:ext cx="16035036" cy="1760482"/>
          </a:xfrm>
          <a:prstGeom prst="rect">
            <a:avLst/>
          </a:prstGeom>
          <a:noFill/>
          <a:ln>
            <a:noFill/>
          </a:ln>
        </p:spPr>
        <p:txBody>
          <a:bodyPr spcFirstLastPara="1" wrap="square" lIns="0" tIns="0" rIns="0" bIns="0" anchor="t" anchorCtr="0">
            <a:spAutoFit/>
          </a:bodyPr>
          <a:lstStyle/>
          <a:p>
            <a:pPr marL="342900" marR="0" lvl="0" indent="-342900" algn="just" rtl="0">
              <a:lnSpc>
                <a:spcPct val="150000"/>
              </a:lnSpc>
              <a:spcBef>
                <a:spcPts val="0"/>
              </a:spcBef>
              <a:spcAft>
                <a:spcPts val="0"/>
              </a:spcAft>
              <a:buClr>
                <a:srgbClr val="FFFAF1"/>
              </a:buClr>
              <a:buFont typeface="DM Sans" panose="020B0604020202020204" charset="0"/>
              <a:buChar char="→"/>
            </a:pPr>
            <a:r>
              <a:rPr lang="en-US" sz="2600" b="0" i="0" u="none" strike="noStrike" cap="none">
                <a:solidFill>
                  <a:srgbClr val="FFFAF1"/>
                </a:solidFill>
                <a:latin typeface="DM Sans"/>
                <a:ea typeface="DM Sans"/>
                <a:cs typeface="DM Sans"/>
                <a:sym typeface="DM Sans"/>
              </a:rPr>
              <a:t>While we were looking for a site to present, we encountered several issues;</a:t>
            </a:r>
          </a:p>
          <a:p>
            <a:pPr marL="342900" marR="0" lvl="0" indent="-342900" algn="just" rtl="0">
              <a:lnSpc>
                <a:spcPct val="150000"/>
              </a:lnSpc>
              <a:spcBef>
                <a:spcPts val="0"/>
              </a:spcBef>
              <a:spcAft>
                <a:spcPts val="0"/>
              </a:spcAft>
              <a:buClr>
                <a:srgbClr val="FFFAF1"/>
              </a:buClr>
              <a:buFont typeface="DM Sans" panose="020B0604020202020204" charset="0"/>
              <a:buChar char="→"/>
            </a:pPr>
            <a:r>
              <a:rPr lang="en-US" sz="2600" b="0" i="0" u="none" strike="noStrike" cap="none">
                <a:solidFill>
                  <a:srgbClr val="FFFAF1"/>
                </a:solidFill>
                <a:latin typeface="DM Sans"/>
                <a:ea typeface="DM Sans"/>
                <a:cs typeface="DM Sans"/>
                <a:sym typeface="DM Sans"/>
              </a:rPr>
              <a:t>Our experience with the platform.</a:t>
            </a:r>
            <a:endParaRPr lang="en-US" sz="2600">
              <a:solidFill>
                <a:srgbClr val="FFFAF1"/>
              </a:solidFill>
              <a:latin typeface="DM Sans"/>
              <a:ea typeface="DM Sans"/>
              <a:cs typeface="DM Sans"/>
              <a:sym typeface="DM Sans"/>
            </a:endParaRPr>
          </a:p>
          <a:p>
            <a:pPr marL="0" marR="0" lvl="0" indent="0" algn="just" rtl="0">
              <a:lnSpc>
                <a:spcPct val="140000"/>
              </a:lnSpc>
              <a:spcBef>
                <a:spcPts val="0"/>
              </a:spcBef>
              <a:spcAft>
                <a:spcPts val="0"/>
              </a:spcAft>
              <a:buNone/>
            </a:pPr>
            <a:r>
              <a:rPr lang="en-US" sz="2600" b="0" i="0" u="none" strike="noStrike" cap="none">
                <a:solidFill>
                  <a:srgbClr val="FFFAF1"/>
                </a:solidFill>
                <a:latin typeface="DM Sans"/>
                <a:ea typeface="DM Sans"/>
                <a:cs typeface="DM Sans"/>
                <a:sym typeface="DM Sans"/>
              </a:rPr>
              <a:t> </a:t>
            </a:r>
            <a:endParaRPr lang="en-US" sz="2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8"/>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sp>
      <p:cxnSp>
        <p:nvCxnSpPr>
          <p:cNvPr id="182" name="Google Shape;182;p18"/>
          <p:cNvCxnSpPr>
            <a:cxnSpLocks/>
          </p:cNvCxnSpPr>
          <p:nvPr/>
        </p:nvCxnSpPr>
        <p:spPr>
          <a:xfrm flipH="1">
            <a:off x="553896" y="2936415"/>
            <a:ext cx="17180209" cy="0"/>
          </a:xfrm>
          <a:prstGeom prst="straightConnector1">
            <a:avLst/>
          </a:prstGeom>
          <a:noFill/>
          <a:ln w="19050" cap="flat" cmpd="sng">
            <a:solidFill>
              <a:srgbClr val="FFFAF1"/>
            </a:solidFill>
            <a:prstDash val="solid"/>
            <a:round/>
            <a:headEnd type="none" w="sm" len="sm"/>
            <a:tailEnd type="none" w="sm" len="sm"/>
          </a:ln>
        </p:spPr>
      </p:cxnSp>
      <p:cxnSp>
        <p:nvCxnSpPr>
          <p:cNvPr id="183" name="Google Shape;183;p18"/>
          <p:cNvCxnSpPr/>
          <p:nvPr/>
        </p:nvCxnSpPr>
        <p:spPr>
          <a:xfrm rot="10800000">
            <a:off x="563420" y="-629375"/>
            <a:ext cx="0" cy="10377096"/>
          </a:xfrm>
          <a:prstGeom prst="straightConnector1">
            <a:avLst/>
          </a:prstGeom>
          <a:noFill/>
          <a:ln w="19050" cap="flat" cmpd="sng">
            <a:solidFill>
              <a:srgbClr val="FFFAF1"/>
            </a:solidFill>
            <a:prstDash val="solid"/>
            <a:round/>
            <a:headEnd type="none" w="sm" len="sm"/>
            <a:tailEnd type="none" w="sm" len="sm"/>
          </a:ln>
        </p:spPr>
      </p:cxnSp>
      <p:cxnSp>
        <p:nvCxnSpPr>
          <p:cNvPr id="184" name="Google Shape;184;p18"/>
          <p:cNvCxnSpPr/>
          <p:nvPr/>
        </p:nvCxnSpPr>
        <p:spPr>
          <a:xfrm rot="10800000">
            <a:off x="-113349" y="563420"/>
            <a:ext cx="18507439" cy="0"/>
          </a:xfrm>
          <a:prstGeom prst="straightConnector1">
            <a:avLst/>
          </a:prstGeom>
          <a:noFill/>
          <a:ln w="19050" cap="flat" cmpd="sng">
            <a:solidFill>
              <a:srgbClr val="FFFAF1"/>
            </a:solidFill>
            <a:prstDash val="solid"/>
            <a:round/>
            <a:headEnd type="none" w="sm" len="sm"/>
            <a:tailEnd type="none" w="sm" len="sm"/>
          </a:ln>
        </p:spPr>
      </p:cxnSp>
      <p:cxnSp>
        <p:nvCxnSpPr>
          <p:cNvPr id="185" name="Google Shape;185;p18"/>
          <p:cNvCxnSpPr/>
          <p:nvPr/>
        </p:nvCxnSpPr>
        <p:spPr>
          <a:xfrm rot="10800000">
            <a:off x="17724580" y="-708374"/>
            <a:ext cx="0" cy="10456094"/>
          </a:xfrm>
          <a:prstGeom prst="straightConnector1">
            <a:avLst/>
          </a:prstGeom>
          <a:noFill/>
          <a:ln w="19050" cap="flat" cmpd="sng">
            <a:solidFill>
              <a:srgbClr val="FFFAF1"/>
            </a:solidFill>
            <a:prstDash val="solid"/>
            <a:round/>
            <a:headEnd type="none" w="sm" len="sm"/>
            <a:tailEnd type="none" w="sm" len="sm"/>
          </a:ln>
        </p:spPr>
      </p:cxnSp>
      <p:cxnSp>
        <p:nvCxnSpPr>
          <p:cNvPr id="186" name="Google Shape;186;p18"/>
          <p:cNvCxnSpPr/>
          <p:nvPr/>
        </p:nvCxnSpPr>
        <p:spPr>
          <a:xfrm rot="10800000">
            <a:off x="554828" y="9738196"/>
            <a:ext cx="17179277" cy="0"/>
          </a:xfrm>
          <a:prstGeom prst="straightConnector1">
            <a:avLst/>
          </a:prstGeom>
          <a:noFill/>
          <a:ln w="19050" cap="flat" cmpd="sng">
            <a:solidFill>
              <a:srgbClr val="FFFAF1"/>
            </a:solidFill>
            <a:prstDash val="solid"/>
            <a:round/>
            <a:headEnd type="none" w="sm" len="sm"/>
            <a:tailEnd type="none" w="sm" len="sm"/>
          </a:ln>
        </p:spPr>
      </p:cxnSp>
      <p:sp>
        <p:nvSpPr>
          <p:cNvPr id="188" name="Google Shape;188;p18"/>
          <p:cNvSpPr txBox="1"/>
          <p:nvPr/>
        </p:nvSpPr>
        <p:spPr>
          <a:xfrm>
            <a:off x="1006240" y="1011016"/>
            <a:ext cx="16268262" cy="147732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9600" b="1" i="0" u="none" strike="noStrike" cap="none">
                <a:solidFill>
                  <a:srgbClr val="FFFAF1"/>
                </a:solidFill>
                <a:latin typeface="DM Sans"/>
                <a:ea typeface="DM Sans"/>
                <a:cs typeface="DM Sans"/>
                <a:sym typeface="DM Sans"/>
              </a:rPr>
              <a:t>PORTAL DAS FINANÇAS</a:t>
            </a:r>
            <a:endParaRPr/>
          </a:p>
        </p:txBody>
      </p:sp>
      <p:sp>
        <p:nvSpPr>
          <p:cNvPr id="190" name="Google Shape;190;p18"/>
          <p:cNvSpPr txBox="1"/>
          <p:nvPr/>
        </p:nvSpPr>
        <p:spPr>
          <a:xfrm>
            <a:off x="1126119" y="3786280"/>
            <a:ext cx="16035036" cy="4201150"/>
          </a:xfrm>
          <a:prstGeom prst="rect">
            <a:avLst/>
          </a:prstGeom>
          <a:noFill/>
          <a:ln>
            <a:noFill/>
          </a:ln>
        </p:spPr>
        <p:txBody>
          <a:bodyPr spcFirstLastPara="1" wrap="square" lIns="0" tIns="0" rIns="0" bIns="0" anchor="t" anchorCtr="0">
            <a:spAutoFit/>
          </a:bodyPr>
          <a:lstStyle/>
          <a:p>
            <a:pPr marL="342900" marR="0" lvl="0" indent="-342900" algn="just" rtl="0">
              <a:lnSpc>
                <a:spcPct val="150000"/>
              </a:lnSpc>
              <a:spcBef>
                <a:spcPts val="0"/>
              </a:spcBef>
              <a:spcAft>
                <a:spcPts val="0"/>
              </a:spcAft>
              <a:buClr>
                <a:srgbClr val="FFFAF1"/>
              </a:buClr>
              <a:buFont typeface="DM Sans" panose="020B0604020202020204" charset="0"/>
              <a:buChar char="→"/>
            </a:pPr>
            <a:r>
              <a:rPr lang="en-US" sz="2600" b="0" i="0" u="none" strike="noStrike" cap="none">
                <a:solidFill>
                  <a:srgbClr val="FFFAF1"/>
                </a:solidFill>
                <a:latin typeface="DM Sans"/>
                <a:ea typeface="DM Sans"/>
                <a:cs typeface="DM Sans"/>
                <a:sym typeface="DM Sans"/>
              </a:rPr>
              <a:t>The Portal das Finanças, developed by the Tax and Customs Authority of Portugal, is an online platform aimed at simplifying and facilitating the interaction of citizens and businesses with tax-related matters. It provides services such as tax management, electronic payments, and the retrieval of financial information;</a:t>
            </a:r>
          </a:p>
          <a:p>
            <a:pPr marL="342900" marR="0" lvl="0" indent="-342900" algn="just" rtl="0">
              <a:lnSpc>
                <a:spcPct val="150000"/>
              </a:lnSpc>
              <a:spcBef>
                <a:spcPts val="0"/>
              </a:spcBef>
              <a:spcAft>
                <a:spcPts val="0"/>
              </a:spcAft>
              <a:buClr>
                <a:srgbClr val="FFFAF1"/>
              </a:buClr>
              <a:buFont typeface="DM Sans" panose="020B0604020202020204" charset="0"/>
              <a:buChar char="→"/>
            </a:pPr>
            <a:endParaRPr lang="en-US" sz="2600">
              <a:solidFill>
                <a:srgbClr val="FFFAF1"/>
              </a:solidFill>
              <a:latin typeface="DM Sans"/>
              <a:sym typeface="DM Sans"/>
            </a:endParaRPr>
          </a:p>
          <a:p>
            <a:pPr marL="342900" marR="0" lvl="0" indent="-342900" algn="just" rtl="0">
              <a:lnSpc>
                <a:spcPct val="150000"/>
              </a:lnSpc>
              <a:spcBef>
                <a:spcPts val="0"/>
              </a:spcBef>
              <a:spcAft>
                <a:spcPts val="0"/>
              </a:spcAft>
              <a:buClr>
                <a:srgbClr val="FFFAF1"/>
              </a:buClr>
              <a:buFont typeface="DM Sans" panose="020B0604020202020204" charset="0"/>
              <a:buChar char="→"/>
            </a:pPr>
            <a:r>
              <a:rPr lang="en-US" sz="2600">
                <a:solidFill>
                  <a:srgbClr val="FFFAF1"/>
                </a:solidFill>
                <a:latin typeface="DM Sans"/>
                <a:sym typeface="DM Sans"/>
              </a:rPr>
              <a:t>It is designed for individual citizens and businesses, offering tools for managing personal tax obligations and business activities.</a:t>
            </a:r>
          </a:p>
        </p:txBody>
      </p:sp>
    </p:spTree>
    <p:extLst>
      <p:ext uri="{BB962C8B-B14F-4D97-AF65-F5344CB8AC3E}">
        <p14:creationId xmlns:p14="http://schemas.microsoft.com/office/powerpoint/2010/main" val="3636560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8"/>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sp>
      <p:cxnSp>
        <p:nvCxnSpPr>
          <p:cNvPr id="182" name="Google Shape;182;p18"/>
          <p:cNvCxnSpPr>
            <a:cxnSpLocks/>
          </p:cNvCxnSpPr>
          <p:nvPr/>
        </p:nvCxnSpPr>
        <p:spPr>
          <a:xfrm flipH="1">
            <a:off x="553896" y="2936415"/>
            <a:ext cx="17180209" cy="0"/>
          </a:xfrm>
          <a:prstGeom prst="straightConnector1">
            <a:avLst/>
          </a:prstGeom>
          <a:noFill/>
          <a:ln w="19050" cap="flat" cmpd="sng">
            <a:solidFill>
              <a:srgbClr val="FFFAF1"/>
            </a:solidFill>
            <a:prstDash val="solid"/>
            <a:round/>
            <a:headEnd type="none" w="sm" len="sm"/>
            <a:tailEnd type="none" w="sm" len="sm"/>
          </a:ln>
        </p:spPr>
      </p:cxnSp>
      <p:cxnSp>
        <p:nvCxnSpPr>
          <p:cNvPr id="183" name="Google Shape;183;p18"/>
          <p:cNvCxnSpPr/>
          <p:nvPr/>
        </p:nvCxnSpPr>
        <p:spPr>
          <a:xfrm rot="10800000">
            <a:off x="563420" y="-629375"/>
            <a:ext cx="0" cy="10377096"/>
          </a:xfrm>
          <a:prstGeom prst="straightConnector1">
            <a:avLst/>
          </a:prstGeom>
          <a:noFill/>
          <a:ln w="19050" cap="flat" cmpd="sng">
            <a:solidFill>
              <a:srgbClr val="FFFAF1"/>
            </a:solidFill>
            <a:prstDash val="solid"/>
            <a:round/>
            <a:headEnd type="none" w="sm" len="sm"/>
            <a:tailEnd type="none" w="sm" len="sm"/>
          </a:ln>
        </p:spPr>
      </p:cxnSp>
      <p:cxnSp>
        <p:nvCxnSpPr>
          <p:cNvPr id="184" name="Google Shape;184;p18"/>
          <p:cNvCxnSpPr/>
          <p:nvPr/>
        </p:nvCxnSpPr>
        <p:spPr>
          <a:xfrm rot="10800000">
            <a:off x="-113349" y="563420"/>
            <a:ext cx="18507439" cy="0"/>
          </a:xfrm>
          <a:prstGeom prst="straightConnector1">
            <a:avLst/>
          </a:prstGeom>
          <a:noFill/>
          <a:ln w="19050" cap="flat" cmpd="sng">
            <a:solidFill>
              <a:srgbClr val="FFFAF1"/>
            </a:solidFill>
            <a:prstDash val="solid"/>
            <a:round/>
            <a:headEnd type="none" w="sm" len="sm"/>
            <a:tailEnd type="none" w="sm" len="sm"/>
          </a:ln>
        </p:spPr>
      </p:cxnSp>
      <p:cxnSp>
        <p:nvCxnSpPr>
          <p:cNvPr id="185" name="Google Shape;185;p18"/>
          <p:cNvCxnSpPr/>
          <p:nvPr/>
        </p:nvCxnSpPr>
        <p:spPr>
          <a:xfrm rot="10800000">
            <a:off x="17724580" y="-708374"/>
            <a:ext cx="0" cy="10456094"/>
          </a:xfrm>
          <a:prstGeom prst="straightConnector1">
            <a:avLst/>
          </a:prstGeom>
          <a:noFill/>
          <a:ln w="19050" cap="flat" cmpd="sng">
            <a:solidFill>
              <a:srgbClr val="FFFAF1"/>
            </a:solidFill>
            <a:prstDash val="solid"/>
            <a:round/>
            <a:headEnd type="none" w="sm" len="sm"/>
            <a:tailEnd type="none" w="sm" len="sm"/>
          </a:ln>
        </p:spPr>
      </p:cxnSp>
      <p:cxnSp>
        <p:nvCxnSpPr>
          <p:cNvPr id="186" name="Google Shape;186;p18"/>
          <p:cNvCxnSpPr/>
          <p:nvPr/>
        </p:nvCxnSpPr>
        <p:spPr>
          <a:xfrm rot="10800000">
            <a:off x="554828" y="9738196"/>
            <a:ext cx="17179277" cy="0"/>
          </a:xfrm>
          <a:prstGeom prst="straightConnector1">
            <a:avLst/>
          </a:prstGeom>
          <a:noFill/>
          <a:ln w="19050" cap="flat" cmpd="sng">
            <a:solidFill>
              <a:srgbClr val="FFFAF1"/>
            </a:solidFill>
            <a:prstDash val="solid"/>
            <a:round/>
            <a:headEnd type="none" w="sm" len="sm"/>
            <a:tailEnd type="none" w="sm" len="sm"/>
          </a:ln>
        </p:spPr>
      </p:cxnSp>
      <p:sp>
        <p:nvSpPr>
          <p:cNvPr id="188" name="Google Shape;188;p18"/>
          <p:cNvSpPr txBox="1"/>
          <p:nvPr/>
        </p:nvSpPr>
        <p:spPr>
          <a:xfrm>
            <a:off x="5177521" y="1011016"/>
            <a:ext cx="7925700" cy="1477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9600" b="1" i="0" u="none" strike="noStrike" cap="none">
                <a:solidFill>
                  <a:srgbClr val="FFFAF1"/>
                </a:solidFill>
                <a:latin typeface="DM Sans"/>
                <a:ea typeface="DM Sans"/>
                <a:cs typeface="DM Sans"/>
                <a:sym typeface="DM Sans"/>
              </a:rPr>
              <a:t>EVALUATION</a:t>
            </a:r>
            <a:endParaRPr/>
          </a:p>
        </p:txBody>
      </p:sp>
      <p:sp>
        <p:nvSpPr>
          <p:cNvPr id="190" name="Google Shape;190;p18"/>
          <p:cNvSpPr txBox="1"/>
          <p:nvPr/>
        </p:nvSpPr>
        <p:spPr>
          <a:xfrm>
            <a:off x="1126120" y="3786278"/>
            <a:ext cx="9286242" cy="5401479"/>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US" sz="2600" b="0" i="0" u="none" strike="noStrike" cap="none">
                <a:solidFill>
                  <a:srgbClr val="FFFAF1"/>
                </a:solidFill>
                <a:latin typeface="DM Sans"/>
                <a:ea typeface="DM Sans"/>
                <a:cs typeface="DM Sans"/>
                <a:sym typeface="DM Sans"/>
              </a:rPr>
              <a:t>To evaluate Portal das Finanças, we used the Jakob Nielsen’s general principles for interaction design.</a:t>
            </a:r>
          </a:p>
          <a:p>
            <a:pPr marL="0" marR="0" lvl="0" indent="0" algn="just" rtl="0">
              <a:lnSpc>
                <a:spcPct val="150000"/>
              </a:lnSpc>
              <a:spcBef>
                <a:spcPts val="0"/>
              </a:spcBef>
              <a:spcAft>
                <a:spcPts val="0"/>
              </a:spcAft>
              <a:buNone/>
            </a:pPr>
            <a:endParaRPr lang="en-US" sz="2600">
              <a:solidFill>
                <a:srgbClr val="FFFAF1"/>
              </a:solidFill>
              <a:latin typeface="DM Sans"/>
              <a:sym typeface="DM Sans"/>
            </a:endParaRPr>
          </a:p>
          <a:p>
            <a:pPr marR="0" lvl="0" algn="just" rtl="0">
              <a:lnSpc>
                <a:spcPct val="150000"/>
              </a:lnSpc>
              <a:spcBef>
                <a:spcPts val="0"/>
              </a:spcBef>
              <a:spcAft>
                <a:spcPts val="0"/>
              </a:spcAft>
            </a:pPr>
            <a:r>
              <a:rPr lang="en-US" sz="2600" b="0" i="0" u="none" strike="noStrike" cap="none">
                <a:solidFill>
                  <a:srgbClr val="FFFAF1"/>
                </a:solidFill>
                <a:latin typeface="DM Sans"/>
                <a:ea typeface="DM Sans"/>
                <a:cs typeface="DM Sans"/>
                <a:sym typeface="DM Sans"/>
              </a:rPr>
              <a:t>Visibility of system status</a:t>
            </a:r>
            <a:endParaRPr lang="en-US" sz="2600" b="0" i="0" u="none" strike="noStrike" cap="none">
              <a:solidFill>
                <a:srgbClr val="FFFAF1"/>
              </a:solidFill>
              <a:latin typeface="DM Sans"/>
              <a:ea typeface="DM Sans"/>
              <a:cs typeface="DM Sans"/>
            </a:endParaRPr>
          </a:p>
          <a:p>
            <a:pPr marR="0" lvl="0" algn="just" rtl="0">
              <a:lnSpc>
                <a:spcPct val="150000"/>
              </a:lnSpc>
              <a:spcBef>
                <a:spcPts val="0"/>
              </a:spcBef>
              <a:spcAft>
                <a:spcPts val="0"/>
              </a:spcAft>
            </a:pPr>
            <a:r>
              <a:rPr lang="en-US" sz="2600" b="0" i="0" u="none" strike="noStrike" cap="none">
                <a:solidFill>
                  <a:srgbClr val="FFFAF1"/>
                </a:solidFill>
                <a:latin typeface="DM Sans"/>
                <a:ea typeface="DM Sans"/>
                <a:cs typeface="DM Sans"/>
                <a:sym typeface="DM Sans"/>
              </a:rPr>
              <a:t>Error prevention</a:t>
            </a:r>
            <a:endParaRPr lang="en-US" sz="2600" b="0" i="0" u="none" strike="noStrike" cap="none">
              <a:solidFill>
                <a:srgbClr val="FFFAF1"/>
              </a:solidFill>
              <a:latin typeface="DM Sans"/>
              <a:ea typeface="DM Sans"/>
              <a:cs typeface="DM Sans"/>
            </a:endParaRPr>
          </a:p>
          <a:p>
            <a:pPr algn="just">
              <a:lnSpc>
                <a:spcPct val="150000"/>
              </a:lnSpc>
            </a:pPr>
            <a:r>
              <a:rPr lang="en-US" sz="2600" b="0" i="0" u="none" strike="noStrike" cap="none">
                <a:solidFill>
                  <a:srgbClr val="FFFAF1"/>
                </a:solidFill>
                <a:latin typeface="DM Sans"/>
                <a:ea typeface="DM Sans"/>
                <a:cs typeface="DM Sans"/>
                <a:sym typeface="DM Sans"/>
              </a:rPr>
              <a:t>User control and freedom</a:t>
            </a:r>
            <a:endParaRPr lang="en-US" sz="2600" b="0" i="0" u="none" strike="noStrike" cap="none">
              <a:solidFill>
                <a:srgbClr val="FFFAF1"/>
              </a:solidFill>
              <a:latin typeface="DM Sans"/>
              <a:ea typeface="DM Sans"/>
              <a:cs typeface="DM Sans"/>
            </a:endParaRPr>
          </a:p>
          <a:p>
            <a:pPr algn="just">
              <a:lnSpc>
                <a:spcPct val="150000"/>
              </a:lnSpc>
            </a:pPr>
            <a:r>
              <a:rPr lang="en-US" sz="2600" b="0" i="0" u="none" strike="noStrike" cap="none">
                <a:solidFill>
                  <a:srgbClr val="FFFAF1"/>
                </a:solidFill>
                <a:latin typeface="DM Sans"/>
                <a:ea typeface="DM Sans"/>
                <a:cs typeface="DM Sans"/>
                <a:sym typeface="DM Sans"/>
              </a:rPr>
              <a:t>Recognition rather than recall</a:t>
            </a:r>
            <a:endParaRPr lang="en-US" sz="2600" b="0" i="0" u="none" strike="noStrike" cap="none">
              <a:solidFill>
                <a:srgbClr val="FFFAF1"/>
              </a:solidFill>
              <a:latin typeface="DM Sans"/>
              <a:ea typeface="DM Sans"/>
              <a:cs typeface="DM Sans"/>
            </a:endParaRPr>
          </a:p>
          <a:p>
            <a:pPr algn="just">
              <a:lnSpc>
                <a:spcPct val="150000"/>
              </a:lnSpc>
            </a:pPr>
            <a:r>
              <a:rPr lang="en-US" sz="2600" i="0" u="none" strike="noStrike" cap="none">
                <a:solidFill>
                  <a:srgbClr val="FFFAF1"/>
                </a:solidFill>
                <a:latin typeface="DM Sans"/>
                <a:ea typeface="DM Sans"/>
                <a:cs typeface="DM Sans"/>
                <a:sym typeface="DM Sans"/>
              </a:rPr>
              <a:t>Match between system and the real world</a:t>
            </a:r>
            <a:endParaRPr lang="en-US" sz="2600" i="0" u="none" strike="noStrike" cap="none">
              <a:solidFill>
                <a:srgbClr val="FFFAF1"/>
              </a:solidFill>
              <a:latin typeface="DM Sans"/>
              <a:ea typeface="DM Sans"/>
              <a:cs typeface="DM Sans"/>
            </a:endParaRPr>
          </a:p>
          <a:p>
            <a:pPr algn="just">
              <a:lnSpc>
                <a:spcPct val="150000"/>
              </a:lnSpc>
            </a:pPr>
            <a:r>
              <a:rPr lang="en-US" sz="2600">
                <a:solidFill>
                  <a:srgbClr val="FFFAF1"/>
                </a:solidFill>
                <a:latin typeface="DM Sans"/>
                <a:sym typeface="DM Sans"/>
              </a:rPr>
              <a:t>Consistency and Standards</a:t>
            </a:r>
            <a:endParaRPr lang="en-US" sz="2600" b="0" i="0" u="none" strike="noStrike" cap="none">
              <a:solidFill>
                <a:srgbClr val="FFFAF1"/>
              </a:solidFill>
              <a:latin typeface="DM Sans"/>
              <a:ea typeface="DM Sans"/>
              <a:cs typeface="DM Sans"/>
            </a:endParaRPr>
          </a:p>
        </p:txBody>
      </p:sp>
      <p:sp>
        <p:nvSpPr>
          <p:cNvPr id="11" name="Google Shape;769;g11a9404f3b8_0_355">
            <a:extLst>
              <a:ext uri="{FF2B5EF4-FFF2-40B4-BE49-F238E27FC236}">
                <a16:creationId xmlns:a16="http://schemas.microsoft.com/office/drawing/2014/main" id="{4EDA5B5C-AF8B-4604-A059-1A35C97EEB1D}"/>
              </a:ext>
            </a:extLst>
          </p:cNvPr>
          <p:cNvSpPr/>
          <p:nvPr/>
        </p:nvSpPr>
        <p:spPr>
          <a:xfrm>
            <a:off x="11346331" y="4389119"/>
            <a:ext cx="5819586" cy="4771089"/>
          </a:xfrm>
          <a:prstGeom prst="roundRect">
            <a:avLst>
              <a:gd name="adj" fmla="val 6142"/>
            </a:avLst>
          </a:prstGeom>
          <a:solidFill>
            <a:srgbClr val="FFFA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13" name="Google Shape;771;g11a9404f3b8_0_355">
            <a:extLst>
              <a:ext uri="{FF2B5EF4-FFF2-40B4-BE49-F238E27FC236}">
                <a16:creationId xmlns:a16="http://schemas.microsoft.com/office/drawing/2014/main" id="{39C83888-372A-44EE-A234-E090217F6F7A}"/>
              </a:ext>
            </a:extLst>
          </p:cNvPr>
          <p:cNvGraphicFramePr/>
          <p:nvPr>
            <p:extLst>
              <p:ext uri="{D42A27DB-BD31-4B8C-83A1-F6EECF244321}">
                <p14:modId xmlns:p14="http://schemas.microsoft.com/office/powerpoint/2010/main" val="3315940992"/>
              </p:ext>
            </p:extLst>
          </p:nvPr>
        </p:nvGraphicFramePr>
        <p:xfrm>
          <a:off x="11693093" y="4538804"/>
          <a:ext cx="5121306" cy="4471717"/>
        </p:xfrm>
        <a:graphic>
          <a:graphicData uri="http://schemas.openxmlformats.org/drawingml/2006/table">
            <a:tbl>
              <a:tblPr>
                <a:tableStyleId>{2D5ABB26-0587-4C30-8999-92F81FD0307C}</a:tableStyleId>
              </a:tblPr>
              <a:tblGrid>
                <a:gridCol w="707381">
                  <a:extLst>
                    <a:ext uri="{9D8B030D-6E8A-4147-A177-3AD203B41FA5}">
                      <a16:colId xmlns:a16="http://schemas.microsoft.com/office/drawing/2014/main" val="20000"/>
                    </a:ext>
                  </a:extLst>
                </a:gridCol>
                <a:gridCol w="4413925">
                  <a:extLst>
                    <a:ext uri="{9D8B030D-6E8A-4147-A177-3AD203B41FA5}">
                      <a16:colId xmlns:a16="http://schemas.microsoft.com/office/drawing/2014/main" val="20001"/>
                    </a:ext>
                  </a:extLst>
                </a:gridCol>
              </a:tblGrid>
              <a:tr h="812200">
                <a:tc>
                  <a:txBody>
                    <a:bodyPr/>
                    <a:lstStyle/>
                    <a:p>
                      <a:pPr marL="0" marR="0" lvl="0" indent="0" algn="just" rtl="0">
                        <a:lnSpc>
                          <a:spcPct val="100000"/>
                        </a:lnSpc>
                        <a:spcBef>
                          <a:spcPts val="0"/>
                        </a:spcBef>
                        <a:spcAft>
                          <a:spcPts val="0"/>
                        </a:spcAft>
                        <a:buClr>
                          <a:schemeClr val="dk1"/>
                        </a:buClr>
                        <a:buSzPts val="1100"/>
                        <a:buFont typeface="Arial"/>
                        <a:buNone/>
                      </a:pPr>
                      <a:r>
                        <a:rPr lang="en" sz="2000">
                          <a:solidFill>
                            <a:srgbClr val="434343"/>
                          </a:solidFill>
                          <a:latin typeface="DM Sans" panose="020B0604020202020204" charset="0"/>
                          <a:sym typeface="Staatliches"/>
                        </a:rPr>
                        <a:t>0</a:t>
                      </a:r>
                      <a:endParaRPr lang="en" sz="2000" u="none" strike="noStrike" cap="none">
                        <a:solidFill>
                          <a:srgbClr val="434343"/>
                        </a:solidFill>
                        <a:latin typeface="DM Sans" panose="020B0604020202020204" charset="0"/>
                        <a:ea typeface="Staatliches"/>
                        <a:cs typeface="Staatliches"/>
                        <a:sym typeface="Staatliches"/>
                      </a:endParaRPr>
                    </a:p>
                  </a:txBody>
                  <a:tcPr marL="91425" marR="91425" marT="91425" marB="91425"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lvl="0" indent="0" algn="just" rtl="0">
                        <a:spcBef>
                          <a:spcPts val="0"/>
                        </a:spcBef>
                        <a:spcAft>
                          <a:spcPts val="0"/>
                        </a:spcAft>
                        <a:buClr>
                          <a:srgbClr val="000000"/>
                        </a:buClr>
                        <a:buSzPts val="1000"/>
                        <a:buFont typeface="Arial"/>
                        <a:buNone/>
                      </a:pPr>
                      <a:r>
                        <a:rPr lang="en-US" sz="2000">
                          <a:solidFill>
                            <a:srgbClr val="434343"/>
                          </a:solidFill>
                          <a:latin typeface="DM Sans" panose="020B0604020202020204" charset="0"/>
                          <a:sym typeface="Anaheim"/>
                        </a:rPr>
                        <a:t>Disagreeing on the existence of a problem</a:t>
                      </a:r>
                      <a:endParaRPr lang="en-US" sz="2000" u="none" strike="noStrike" cap="none">
                        <a:solidFill>
                          <a:srgbClr val="434343"/>
                        </a:solidFill>
                        <a:latin typeface="DM Sans" panose="020B0604020202020204" charset="0"/>
                        <a:ea typeface="Anaheim"/>
                        <a:cs typeface="Anaheim"/>
                        <a:sym typeface="Anaheim"/>
                      </a:endParaRPr>
                    </a:p>
                  </a:txBody>
                  <a:tcPr marL="91425" marR="91425" marT="91425" marB="91425"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898026">
                <a:tc>
                  <a:txBody>
                    <a:bodyPr/>
                    <a:lstStyle/>
                    <a:p>
                      <a:pPr marL="0" marR="0" lvl="0" indent="0" algn="just" rtl="0">
                        <a:lnSpc>
                          <a:spcPct val="100000"/>
                        </a:lnSpc>
                        <a:spcBef>
                          <a:spcPts val="0"/>
                        </a:spcBef>
                        <a:spcAft>
                          <a:spcPts val="0"/>
                        </a:spcAft>
                        <a:buClr>
                          <a:srgbClr val="000000"/>
                        </a:buClr>
                        <a:buSzPts val="1200"/>
                        <a:buFont typeface="Arial"/>
                        <a:buNone/>
                      </a:pPr>
                      <a:r>
                        <a:rPr lang="en" sz="2000">
                          <a:solidFill>
                            <a:srgbClr val="434343"/>
                          </a:solidFill>
                          <a:latin typeface="DM Sans" panose="020B0604020202020204" charset="0"/>
                          <a:sym typeface="Staatliches"/>
                        </a:rPr>
                        <a:t>1</a:t>
                      </a:r>
                      <a:endParaRPr lang="en" sz="2000" u="none" strike="noStrike" cap="none">
                        <a:solidFill>
                          <a:srgbClr val="434343"/>
                        </a:solidFill>
                        <a:latin typeface="DM Sans" panose="020B0604020202020204" charset="0"/>
                        <a:ea typeface="Staatliches"/>
                        <a:cs typeface="Staatliches"/>
                        <a:sym typeface="Staatliches"/>
                      </a:endParaRPr>
                    </a:p>
                  </a:txBody>
                  <a:tcPr marL="91425" marR="91425" marT="91425" marB="91425"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rtl="0">
                        <a:lnSpc>
                          <a:spcPct val="100000"/>
                        </a:lnSpc>
                        <a:spcBef>
                          <a:spcPts val="0"/>
                        </a:spcBef>
                        <a:spcAft>
                          <a:spcPts val="0"/>
                        </a:spcAft>
                        <a:buClr>
                          <a:srgbClr val="000000"/>
                        </a:buClr>
                        <a:buSzPts val="1100"/>
                        <a:buFont typeface="Arial"/>
                        <a:buNone/>
                      </a:pPr>
                      <a:r>
                        <a:rPr lang="en-US" sz="2000">
                          <a:solidFill>
                            <a:srgbClr val="434343"/>
                          </a:solidFill>
                          <a:latin typeface="DM Sans" panose="020B0604020202020204" charset="0"/>
                          <a:sym typeface="Anaheim"/>
                        </a:rPr>
                        <a:t>Cosmetic problem only, to be fixed if there is extra time</a:t>
                      </a:r>
                      <a:endParaRPr lang="en-US" sz="2000">
                        <a:solidFill>
                          <a:srgbClr val="434343"/>
                        </a:solidFill>
                        <a:latin typeface="DM Sans" panose="020B0604020202020204" charset="0"/>
                        <a:ea typeface="Anaheim"/>
                        <a:cs typeface="Anaheim"/>
                        <a:sym typeface="Anaheim"/>
                      </a:endParaRPr>
                    </a:p>
                  </a:txBody>
                  <a:tcPr marL="91425" marR="91425" marT="91425" marB="91425"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812200">
                <a:tc>
                  <a:txBody>
                    <a:bodyPr/>
                    <a:lstStyle/>
                    <a:p>
                      <a:pPr marL="0" marR="0" lvl="0" indent="0" algn="just" rtl="0">
                        <a:lnSpc>
                          <a:spcPct val="100000"/>
                        </a:lnSpc>
                        <a:spcBef>
                          <a:spcPts val="0"/>
                        </a:spcBef>
                        <a:spcAft>
                          <a:spcPts val="0"/>
                        </a:spcAft>
                        <a:buClr>
                          <a:srgbClr val="000000"/>
                        </a:buClr>
                        <a:buSzPts val="1200"/>
                        <a:buFont typeface="Arial"/>
                        <a:buNone/>
                      </a:pPr>
                      <a:r>
                        <a:rPr lang="en" sz="2000">
                          <a:solidFill>
                            <a:srgbClr val="434343"/>
                          </a:solidFill>
                          <a:latin typeface="DM Sans" panose="020B0604020202020204" charset="0"/>
                          <a:sym typeface="Staatliches"/>
                        </a:rPr>
                        <a:t>2</a:t>
                      </a:r>
                      <a:endParaRPr lang="en" sz="2000" u="none" strike="noStrike" cap="none">
                        <a:solidFill>
                          <a:srgbClr val="434343"/>
                        </a:solidFill>
                        <a:latin typeface="DM Sans" panose="020B0604020202020204" charset="0"/>
                        <a:ea typeface="Staatliches"/>
                        <a:cs typeface="Staatliches"/>
                        <a:sym typeface="Staatliches"/>
                      </a:endParaRPr>
                    </a:p>
                  </a:txBody>
                  <a:tcPr marL="91425" marR="91425" marT="91425" marB="91425"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just" rtl="0">
                        <a:spcBef>
                          <a:spcPts val="0"/>
                        </a:spcBef>
                        <a:spcAft>
                          <a:spcPts val="0"/>
                        </a:spcAft>
                        <a:buClr>
                          <a:srgbClr val="000000"/>
                        </a:buClr>
                        <a:buSzPts val="1000"/>
                        <a:buFont typeface="Arial"/>
                        <a:buNone/>
                      </a:pPr>
                      <a:r>
                        <a:rPr lang="en-US" sz="2000">
                          <a:solidFill>
                            <a:srgbClr val="434343"/>
                          </a:solidFill>
                          <a:latin typeface="DM Sans" panose="020B0604020202020204" charset="0"/>
                          <a:sym typeface="Anaheim"/>
                        </a:rPr>
                        <a:t>Minor usability problem, low priority</a:t>
                      </a:r>
                      <a:endParaRPr lang="en-US" sz="2000" u="none" strike="noStrike" cap="none">
                        <a:solidFill>
                          <a:srgbClr val="434343"/>
                        </a:solidFill>
                        <a:latin typeface="DM Sans" panose="020B0604020202020204" charset="0"/>
                        <a:ea typeface="Anaheim"/>
                        <a:cs typeface="Anaheim"/>
                        <a:sym typeface="Anaheim"/>
                      </a:endParaRPr>
                    </a:p>
                  </a:txBody>
                  <a:tcPr marL="91425" marR="91425" marT="91425" marB="91425"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812200">
                <a:tc>
                  <a:txBody>
                    <a:bodyPr/>
                    <a:lstStyle/>
                    <a:p>
                      <a:pPr marL="0" marR="0" lvl="0" indent="0" algn="just" rtl="0">
                        <a:lnSpc>
                          <a:spcPct val="100000"/>
                        </a:lnSpc>
                        <a:spcBef>
                          <a:spcPts val="0"/>
                        </a:spcBef>
                        <a:spcAft>
                          <a:spcPts val="0"/>
                        </a:spcAft>
                        <a:buClr>
                          <a:srgbClr val="000000"/>
                        </a:buClr>
                        <a:buSzPts val="1200"/>
                        <a:buFont typeface="Arial"/>
                        <a:buNone/>
                      </a:pPr>
                      <a:r>
                        <a:rPr lang="en" sz="2000">
                          <a:solidFill>
                            <a:srgbClr val="434343"/>
                          </a:solidFill>
                          <a:latin typeface="DM Sans" panose="020B0604020202020204" charset="0"/>
                          <a:sym typeface="Staatliches"/>
                        </a:rPr>
                        <a:t>3</a:t>
                      </a:r>
                      <a:endParaRPr lang="en" sz="2000" u="none" strike="noStrike" cap="none">
                        <a:solidFill>
                          <a:srgbClr val="434343"/>
                        </a:solidFill>
                        <a:latin typeface="DM Sans" panose="020B0604020202020204" charset="0"/>
                        <a:ea typeface="Staatliches"/>
                        <a:cs typeface="Staatliches"/>
                        <a:sym typeface="Staatliches"/>
                      </a:endParaRPr>
                    </a:p>
                  </a:txBody>
                  <a:tcPr marL="91425" marR="91425" marT="91425" marB="91425"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just" rtl="0">
                        <a:spcBef>
                          <a:spcPts val="0"/>
                        </a:spcBef>
                        <a:spcAft>
                          <a:spcPts val="0"/>
                        </a:spcAft>
                        <a:buClr>
                          <a:srgbClr val="000000"/>
                        </a:buClr>
                        <a:buSzPts val="1000"/>
                        <a:buFont typeface="Arial"/>
                        <a:buNone/>
                      </a:pPr>
                      <a:r>
                        <a:rPr lang="en-US" sz="2000">
                          <a:solidFill>
                            <a:srgbClr val="434343"/>
                          </a:solidFill>
                          <a:latin typeface="DM Sans" panose="020B0604020202020204" charset="0"/>
                          <a:sym typeface="Anaheim"/>
                        </a:rPr>
                        <a:t>Major usability problem, high priority</a:t>
                      </a:r>
                      <a:endParaRPr lang="en-US" sz="2000" u="none" strike="noStrike" cap="none">
                        <a:solidFill>
                          <a:srgbClr val="434343"/>
                        </a:solidFill>
                        <a:latin typeface="DM Sans" panose="020B0604020202020204" charset="0"/>
                        <a:ea typeface="Anaheim"/>
                        <a:cs typeface="Anaheim"/>
                        <a:sym typeface="Anaheim"/>
                      </a:endParaRPr>
                    </a:p>
                  </a:txBody>
                  <a:tcPr marL="91425" marR="91425" marT="91425" marB="91425"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137091">
                <a:tc>
                  <a:txBody>
                    <a:bodyPr/>
                    <a:lstStyle/>
                    <a:p>
                      <a:pPr marL="0" marR="0" lvl="0" indent="0" algn="just" rtl="0">
                        <a:lnSpc>
                          <a:spcPct val="100000"/>
                        </a:lnSpc>
                        <a:spcBef>
                          <a:spcPts val="0"/>
                        </a:spcBef>
                        <a:spcAft>
                          <a:spcPts val="0"/>
                        </a:spcAft>
                        <a:buClr>
                          <a:srgbClr val="000000"/>
                        </a:buClr>
                        <a:buSzPts val="1200"/>
                        <a:buFont typeface="Arial"/>
                        <a:buNone/>
                      </a:pPr>
                      <a:r>
                        <a:rPr lang="en" sz="2000">
                          <a:solidFill>
                            <a:srgbClr val="434343"/>
                          </a:solidFill>
                          <a:latin typeface="DM Sans" panose="020B0604020202020204" charset="0"/>
                          <a:sym typeface="Staatliches"/>
                        </a:rPr>
                        <a:t>4</a:t>
                      </a:r>
                      <a:endParaRPr lang="en" sz="2000" u="none" strike="noStrike" cap="none">
                        <a:solidFill>
                          <a:srgbClr val="434343"/>
                        </a:solidFill>
                        <a:latin typeface="DM Sans" panose="020B0604020202020204" charset="0"/>
                        <a:ea typeface="Staatliches"/>
                        <a:cs typeface="Staatliches"/>
                        <a:sym typeface="Staatliches"/>
                      </a:endParaRPr>
                    </a:p>
                  </a:txBody>
                  <a:tcPr marL="91425" marR="91425" marT="91425" marB="91425"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lvl="0" indent="0" algn="just" rtl="0">
                        <a:spcBef>
                          <a:spcPts val="0"/>
                        </a:spcBef>
                        <a:spcAft>
                          <a:spcPts val="0"/>
                        </a:spcAft>
                        <a:buClr>
                          <a:srgbClr val="000000"/>
                        </a:buClr>
                        <a:buSzPts val="1000"/>
                        <a:buFont typeface="Arial"/>
                        <a:buNone/>
                      </a:pPr>
                      <a:r>
                        <a:rPr lang="en-US" sz="2000">
                          <a:solidFill>
                            <a:srgbClr val="434343"/>
                          </a:solidFill>
                          <a:latin typeface="DM Sans" panose="020B0604020202020204" charset="0"/>
                          <a:sym typeface="Anaheim"/>
                        </a:rPr>
                        <a:t>Usability catastrophe: imperative fix before releasing to production</a:t>
                      </a:r>
                      <a:endParaRPr lang="en-US" sz="2000">
                        <a:solidFill>
                          <a:srgbClr val="434343"/>
                        </a:solidFill>
                        <a:latin typeface="DM Sans" panose="020B0604020202020204" charset="0"/>
                        <a:ea typeface="Anaheim"/>
                        <a:cs typeface="Anaheim"/>
                        <a:sym typeface="Anaheim"/>
                      </a:endParaRPr>
                    </a:p>
                  </a:txBody>
                  <a:tcPr marL="91425" marR="91425" marT="91425" marB="91425"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
        <p:nvSpPr>
          <p:cNvPr id="14" name="Google Shape;190;p18">
            <a:extLst>
              <a:ext uri="{FF2B5EF4-FFF2-40B4-BE49-F238E27FC236}">
                <a16:creationId xmlns:a16="http://schemas.microsoft.com/office/drawing/2014/main" id="{CAD0E283-4883-42A1-8B56-891649BBE3B4}"/>
              </a:ext>
            </a:extLst>
          </p:cNvPr>
          <p:cNvSpPr txBox="1"/>
          <p:nvPr/>
        </p:nvSpPr>
        <p:spPr>
          <a:xfrm>
            <a:off x="12979618" y="3783074"/>
            <a:ext cx="2548255" cy="517065"/>
          </a:xfrm>
          <a:prstGeom prst="rect">
            <a:avLst/>
          </a:prstGeom>
          <a:noFill/>
          <a:ln>
            <a:noFill/>
          </a:ln>
        </p:spPr>
        <p:txBody>
          <a:bodyPr spcFirstLastPara="1" wrap="square" lIns="0" tIns="0" rIns="0" bIns="0" anchor="t" anchorCtr="0">
            <a:spAutoFit/>
          </a:bodyPr>
          <a:lstStyle/>
          <a:p>
            <a:pPr marL="0" marR="0" lvl="0" indent="0" rtl="0">
              <a:lnSpc>
                <a:spcPct val="140000"/>
              </a:lnSpc>
              <a:spcBef>
                <a:spcPts val="0"/>
              </a:spcBef>
              <a:spcAft>
                <a:spcPts val="0"/>
              </a:spcAft>
              <a:buNone/>
            </a:pPr>
            <a:r>
              <a:rPr lang="en-US" sz="2400" b="0" i="0" u="none" strike="noStrike" cap="none">
                <a:solidFill>
                  <a:srgbClr val="FFFAF1"/>
                </a:solidFill>
                <a:latin typeface="DM Sans"/>
                <a:ea typeface="DM Sans"/>
                <a:cs typeface="DM Sans"/>
                <a:sym typeface="DM Sans"/>
              </a:rPr>
              <a:t>SEVERITY SCALE</a:t>
            </a:r>
            <a:endParaRPr sz="1600"/>
          </a:p>
        </p:txBody>
      </p:sp>
    </p:spTree>
    <p:extLst>
      <p:ext uri="{BB962C8B-B14F-4D97-AF65-F5344CB8AC3E}">
        <p14:creationId xmlns:p14="http://schemas.microsoft.com/office/powerpoint/2010/main" val="1660584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0"/>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sp>
      <p:pic>
        <p:nvPicPr>
          <p:cNvPr id="1026" name="Picture 2" descr="10 Usability Heuristics for User Interface Design | Ux design principles,  Heuristic evaluation, Ux design process">
            <a:extLst>
              <a:ext uri="{FF2B5EF4-FFF2-40B4-BE49-F238E27FC236}">
                <a16:creationId xmlns:a16="http://schemas.microsoft.com/office/drawing/2014/main" id="{5AE48B40-64DF-43AE-9DA8-B5DC6FB978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37946" y="563419"/>
            <a:ext cx="6676105" cy="9723581"/>
          </a:xfrm>
          <a:prstGeom prst="rect">
            <a:avLst/>
          </a:prstGeom>
          <a:noFill/>
          <a:extLst>
            <a:ext uri="{909E8E84-426E-40DD-AFC4-6F175D3DCCD1}">
              <a14:hiddenFill xmlns:a14="http://schemas.microsoft.com/office/drawing/2010/main">
                <a:solidFill>
                  <a:srgbClr val="FFFFFF"/>
                </a:solidFill>
              </a14:hiddenFill>
            </a:ext>
          </a:extLst>
        </p:spPr>
      </p:pic>
      <p:cxnSp>
        <p:nvCxnSpPr>
          <p:cNvPr id="220" name="Google Shape;220;p20"/>
          <p:cNvCxnSpPr/>
          <p:nvPr/>
        </p:nvCxnSpPr>
        <p:spPr>
          <a:xfrm rot="10800000">
            <a:off x="566690" y="9639548"/>
            <a:ext cx="10489377" cy="0"/>
          </a:xfrm>
          <a:prstGeom prst="straightConnector1">
            <a:avLst/>
          </a:prstGeom>
          <a:noFill/>
          <a:ln w="19050" cap="flat" cmpd="sng">
            <a:solidFill>
              <a:srgbClr val="000000"/>
            </a:solidFill>
            <a:prstDash val="solid"/>
            <a:round/>
            <a:headEnd type="none" w="sm" len="sm"/>
            <a:tailEnd type="none" w="sm" len="sm"/>
          </a:ln>
        </p:spPr>
      </p:cxnSp>
      <p:cxnSp>
        <p:nvCxnSpPr>
          <p:cNvPr id="222" name="Google Shape;222;p20"/>
          <p:cNvCxnSpPr/>
          <p:nvPr/>
        </p:nvCxnSpPr>
        <p:spPr>
          <a:xfrm rot="10800000">
            <a:off x="563420" y="-45048"/>
            <a:ext cx="0" cy="10377096"/>
          </a:xfrm>
          <a:prstGeom prst="straightConnector1">
            <a:avLst/>
          </a:prstGeom>
          <a:ln>
            <a:headEnd type="none" w="sm" len="sm"/>
            <a:tailEnd type="none" w="sm" len="sm"/>
          </a:ln>
        </p:spPr>
        <p:style>
          <a:lnRef idx="1">
            <a:schemeClr val="dk1"/>
          </a:lnRef>
          <a:fillRef idx="0">
            <a:schemeClr val="dk1"/>
          </a:fillRef>
          <a:effectRef idx="0">
            <a:schemeClr val="dk1"/>
          </a:effectRef>
          <a:fontRef idx="minor">
            <a:schemeClr val="tx1"/>
          </a:fontRef>
        </p:style>
      </p:cxnSp>
      <p:cxnSp>
        <p:nvCxnSpPr>
          <p:cNvPr id="223" name="Google Shape;223;p20"/>
          <p:cNvCxnSpPr>
            <a:cxnSpLocks/>
          </p:cNvCxnSpPr>
          <p:nvPr/>
        </p:nvCxnSpPr>
        <p:spPr>
          <a:xfrm flipV="1">
            <a:off x="17724580" y="563419"/>
            <a:ext cx="0" cy="9738198"/>
          </a:xfrm>
          <a:prstGeom prst="straightConnector1">
            <a:avLst/>
          </a:prstGeom>
          <a:noFill/>
          <a:ln w="19050" cap="flat" cmpd="sng">
            <a:solidFill>
              <a:srgbClr val="000000"/>
            </a:solidFill>
            <a:prstDash val="solid"/>
            <a:round/>
            <a:headEnd type="none" w="sm" len="sm"/>
            <a:tailEnd type="none" w="sm" len="sm"/>
          </a:ln>
        </p:spPr>
      </p:cxnSp>
      <p:cxnSp>
        <p:nvCxnSpPr>
          <p:cNvPr id="224" name="Google Shape;224;p20"/>
          <p:cNvCxnSpPr>
            <a:cxnSpLocks/>
          </p:cNvCxnSpPr>
          <p:nvPr/>
        </p:nvCxnSpPr>
        <p:spPr>
          <a:xfrm flipH="1">
            <a:off x="566691" y="563420"/>
            <a:ext cx="17154617" cy="0"/>
          </a:xfrm>
          <a:prstGeom prst="straightConnector1">
            <a:avLst/>
          </a:prstGeom>
          <a:ln>
            <a:headEnd type="none" w="sm" len="sm"/>
            <a:tailEnd type="none" w="sm" len="sm"/>
          </a:ln>
        </p:spPr>
        <p:style>
          <a:lnRef idx="1">
            <a:schemeClr val="dk1"/>
          </a:lnRef>
          <a:fillRef idx="0">
            <a:schemeClr val="dk1"/>
          </a:fillRef>
          <a:effectRef idx="0">
            <a:schemeClr val="dk1"/>
          </a:effectRef>
          <a:fontRef idx="minor">
            <a:schemeClr val="tx1"/>
          </a:fontRef>
        </p:style>
      </p:cxnSp>
      <p:cxnSp>
        <p:nvCxnSpPr>
          <p:cNvPr id="225" name="Google Shape;225;p20"/>
          <p:cNvCxnSpPr/>
          <p:nvPr/>
        </p:nvCxnSpPr>
        <p:spPr>
          <a:xfrm rot="10800000">
            <a:off x="11027417" y="-109146"/>
            <a:ext cx="0" cy="10377096"/>
          </a:xfrm>
          <a:prstGeom prst="straightConnector1">
            <a:avLst/>
          </a:prstGeom>
          <a:noFill/>
          <a:ln w="19050" cap="flat" cmpd="sng">
            <a:solidFill>
              <a:srgbClr val="000000"/>
            </a:solidFill>
            <a:prstDash val="solid"/>
            <a:round/>
            <a:headEnd type="none" w="sm" len="sm"/>
            <a:tailEnd type="none" w="sm" len="sm"/>
          </a:ln>
        </p:spPr>
      </p:cxnSp>
      <p:grpSp>
        <p:nvGrpSpPr>
          <p:cNvPr id="228" name="Google Shape;228;p20"/>
          <p:cNvGrpSpPr/>
          <p:nvPr/>
        </p:nvGrpSpPr>
        <p:grpSpPr>
          <a:xfrm>
            <a:off x="1407379" y="687245"/>
            <a:ext cx="8795119" cy="8834542"/>
            <a:chOff x="1813" y="0"/>
            <a:chExt cx="809173" cy="812800"/>
          </a:xfrm>
        </p:grpSpPr>
        <p:sp>
          <p:nvSpPr>
            <p:cNvPr id="229" name="Google Shape;229;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31" name="Google Shape;231;p20"/>
          <p:cNvSpPr txBox="1"/>
          <p:nvPr/>
        </p:nvSpPr>
        <p:spPr>
          <a:xfrm>
            <a:off x="1745014" y="4138112"/>
            <a:ext cx="8132727" cy="2393219"/>
          </a:xfrm>
          <a:prstGeom prst="rect">
            <a:avLst/>
          </a:prstGeom>
          <a:noFill/>
          <a:ln>
            <a:noFill/>
          </a:ln>
        </p:spPr>
        <p:txBody>
          <a:bodyPr spcFirstLastPara="1" wrap="square" lIns="0" tIns="0" rIns="0" bIns="0" anchor="t" anchorCtr="0">
            <a:spAutoFit/>
          </a:bodyPr>
          <a:lstStyle/>
          <a:p>
            <a:pPr marL="0" marR="0" lvl="0" indent="0" algn="ctr" rtl="0">
              <a:lnSpc>
                <a:spcPct val="81000"/>
              </a:lnSpc>
              <a:spcBef>
                <a:spcPts val="0"/>
              </a:spcBef>
              <a:spcAft>
                <a:spcPts val="0"/>
              </a:spcAft>
              <a:buNone/>
            </a:pPr>
            <a:r>
              <a:rPr lang="en-US" sz="9600" b="1" i="0" u="none" strike="noStrike" cap="none">
                <a:solidFill>
                  <a:srgbClr val="000000"/>
                </a:solidFill>
                <a:latin typeface="DM Sans"/>
                <a:ea typeface="DM Sans"/>
                <a:cs typeface="DM Sans"/>
                <a:sym typeface="DM Sans"/>
              </a:rPr>
              <a:t>HEURISTIC EVALUATION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2"/>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sp>
      <p:pic>
        <p:nvPicPr>
          <p:cNvPr id="2" name="Picture 1" descr="A screenshot of a computer&#10;&#10;Description automatically generated">
            <a:extLst>
              <a:ext uri="{FF2B5EF4-FFF2-40B4-BE49-F238E27FC236}">
                <a16:creationId xmlns:a16="http://schemas.microsoft.com/office/drawing/2014/main" id="{E1F343F6-37C4-E449-A7B8-D10B5403881E}"/>
              </a:ext>
            </a:extLst>
          </p:cNvPr>
          <p:cNvPicPr>
            <a:picLocks noChangeAspect="1"/>
          </p:cNvPicPr>
          <p:nvPr/>
        </p:nvPicPr>
        <p:blipFill>
          <a:blip r:embed="rId4"/>
          <a:stretch>
            <a:fillRect/>
          </a:stretch>
        </p:blipFill>
        <p:spPr>
          <a:xfrm>
            <a:off x="9156127" y="5143500"/>
            <a:ext cx="9131873" cy="5143499"/>
          </a:xfrm>
          <a:prstGeom prst="rect">
            <a:avLst/>
          </a:prstGeom>
        </p:spPr>
      </p:pic>
      <p:cxnSp>
        <p:nvCxnSpPr>
          <p:cNvPr id="266" name="Google Shape;266;p22"/>
          <p:cNvCxnSpPr/>
          <p:nvPr/>
        </p:nvCxnSpPr>
        <p:spPr>
          <a:xfrm rot="10800000">
            <a:off x="-94826" y="5133975"/>
            <a:ext cx="18440897" cy="0"/>
          </a:xfrm>
          <a:prstGeom prst="straightConnector1">
            <a:avLst/>
          </a:prstGeom>
          <a:noFill/>
          <a:ln w="19050" cap="flat" cmpd="sng">
            <a:solidFill>
              <a:srgbClr val="000000"/>
            </a:solidFill>
            <a:prstDash val="solid"/>
            <a:round/>
            <a:headEnd type="none" w="sm" len="sm"/>
            <a:tailEnd type="none" w="sm" len="sm"/>
          </a:ln>
        </p:spPr>
      </p:cxnSp>
      <p:cxnSp>
        <p:nvCxnSpPr>
          <p:cNvPr id="267" name="Google Shape;267;p22"/>
          <p:cNvCxnSpPr/>
          <p:nvPr/>
        </p:nvCxnSpPr>
        <p:spPr>
          <a:xfrm rot="10800000">
            <a:off x="9144000" y="0"/>
            <a:ext cx="19050" cy="10289130"/>
          </a:xfrm>
          <a:prstGeom prst="straightConnector1">
            <a:avLst/>
          </a:prstGeom>
          <a:noFill/>
          <a:ln w="19050" cap="flat" cmpd="sng">
            <a:solidFill>
              <a:srgbClr val="000000"/>
            </a:solidFill>
            <a:prstDash val="solid"/>
            <a:round/>
            <a:headEnd type="none" w="sm" len="sm"/>
            <a:tailEnd type="none" w="sm" len="sm"/>
          </a:ln>
        </p:spPr>
      </p:cxnSp>
      <p:sp>
        <p:nvSpPr>
          <p:cNvPr id="268" name="Google Shape;268;p22"/>
          <p:cNvSpPr txBox="1"/>
          <p:nvPr/>
        </p:nvSpPr>
        <p:spPr>
          <a:xfrm>
            <a:off x="58744" y="1551325"/>
            <a:ext cx="9008134" cy="203132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6600" b="1" i="0" u="none" strike="noStrike" cap="none">
                <a:solidFill>
                  <a:srgbClr val="000000"/>
                </a:solidFill>
                <a:latin typeface="DM Sans"/>
                <a:ea typeface="DM Sans"/>
                <a:cs typeface="DM Sans"/>
                <a:sym typeface="DM Sans"/>
              </a:rPr>
              <a:t>ISSUE: LOGIN SESSION</a:t>
            </a:r>
            <a:endParaRPr sz="1000"/>
          </a:p>
        </p:txBody>
      </p:sp>
      <p:sp>
        <p:nvSpPr>
          <p:cNvPr id="269" name="Google Shape;269;p22"/>
          <p:cNvSpPr txBox="1"/>
          <p:nvPr/>
        </p:nvSpPr>
        <p:spPr>
          <a:xfrm>
            <a:off x="1028700" y="6025338"/>
            <a:ext cx="7068223" cy="229447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b="0" i="0" u="none" strike="noStrike" cap="none">
                <a:solidFill>
                  <a:srgbClr val="000000"/>
                </a:solidFill>
                <a:latin typeface="DM Sans"/>
                <a:ea typeface="DM Sans"/>
                <a:cs typeface="DM Sans"/>
                <a:sym typeface="DM Sans"/>
              </a:rPr>
              <a:t>DESCRIPTION:</a:t>
            </a:r>
          </a:p>
          <a:p>
            <a:pPr marL="0" marR="0" lvl="0" indent="0" algn="just" rtl="0">
              <a:lnSpc>
                <a:spcPct val="140000"/>
              </a:lnSpc>
              <a:spcBef>
                <a:spcPts val="0"/>
              </a:spcBef>
              <a:spcAft>
                <a:spcPts val="0"/>
              </a:spcAft>
              <a:buNone/>
            </a:pPr>
            <a:r>
              <a:rPr lang="en-US" sz="2100" b="0" i="0" u="none" strike="noStrike" cap="none">
                <a:solidFill>
                  <a:srgbClr val="000000"/>
                </a:solidFill>
                <a:latin typeface="DM Sans"/>
                <a:ea typeface="DM Sans"/>
                <a:cs typeface="DM Sans"/>
                <a:sym typeface="DM Sans"/>
              </a:rPr>
              <a:t>When interacting with certain functions while the session is active, you may notice that, despite the appearance of closure, the system does not log you off.</a:t>
            </a:r>
          </a:p>
          <a:p>
            <a:pPr marL="0" marR="0" lvl="0" indent="0" algn="just" rtl="0">
              <a:lnSpc>
                <a:spcPct val="150000"/>
              </a:lnSpc>
              <a:spcBef>
                <a:spcPts val="0"/>
              </a:spcBef>
              <a:spcAft>
                <a:spcPts val="0"/>
              </a:spcAft>
              <a:buNone/>
            </a:pPr>
            <a:r>
              <a:rPr lang="en-US" sz="2100" b="0" i="0" u="none" strike="noStrike" cap="none">
                <a:solidFill>
                  <a:srgbClr val="000000"/>
                </a:solidFill>
                <a:latin typeface="DM Sans"/>
                <a:ea typeface="DM Sans"/>
                <a:cs typeface="DM Sans"/>
                <a:sym typeface="DM Sans"/>
              </a:rPr>
              <a:t> </a:t>
            </a:r>
            <a:endParaRPr lang="en-US"/>
          </a:p>
        </p:txBody>
      </p:sp>
      <p:sp>
        <p:nvSpPr>
          <p:cNvPr id="270" name="Google Shape;270;p22"/>
          <p:cNvSpPr txBox="1"/>
          <p:nvPr/>
        </p:nvSpPr>
        <p:spPr>
          <a:xfrm>
            <a:off x="10182225" y="981075"/>
            <a:ext cx="7077075" cy="904863"/>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b="0" i="0" u="none" strike="noStrike" cap="none">
                <a:solidFill>
                  <a:srgbClr val="000000"/>
                </a:solidFill>
                <a:latin typeface="DM Sans"/>
                <a:ea typeface="DM Sans"/>
                <a:cs typeface="DM Sans"/>
                <a:sym typeface="DM Sans"/>
              </a:rPr>
              <a:t>HEURISTIC: Visibility of system status </a:t>
            </a:r>
          </a:p>
          <a:p>
            <a:pPr marL="0" marR="0" lvl="0" indent="0" algn="ctr" rtl="0">
              <a:lnSpc>
                <a:spcPct val="140000"/>
              </a:lnSpc>
              <a:spcBef>
                <a:spcPts val="0"/>
              </a:spcBef>
              <a:spcAft>
                <a:spcPts val="0"/>
              </a:spcAft>
              <a:buNone/>
            </a:pPr>
            <a:r>
              <a:rPr lang="en-US" sz="2100">
                <a:latin typeface="DM Sans"/>
                <a:sym typeface="DM Sans"/>
              </a:rPr>
              <a:t>SEVERITY: 2</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2"/>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sp>
      <p:pic>
        <p:nvPicPr>
          <p:cNvPr id="2" name="Picture 1" descr="A screenshot of a computer&#10;&#10;Description automatically generated">
            <a:extLst>
              <a:ext uri="{FF2B5EF4-FFF2-40B4-BE49-F238E27FC236}">
                <a16:creationId xmlns:a16="http://schemas.microsoft.com/office/drawing/2014/main" id="{0CDC70B3-9093-2EB9-D457-21AC3E00DC2D}"/>
              </a:ext>
            </a:extLst>
          </p:cNvPr>
          <p:cNvPicPr>
            <a:picLocks noChangeAspect="1"/>
          </p:cNvPicPr>
          <p:nvPr/>
        </p:nvPicPr>
        <p:blipFill rotWithShape="1">
          <a:blip r:embed="rId4"/>
          <a:srcRect t="142"/>
          <a:stretch/>
        </p:blipFill>
        <p:spPr>
          <a:xfrm>
            <a:off x="9165648" y="5143500"/>
            <a:ext cx="9122352" cy="5141263"/>
          </a:xfrm>
          <a:prstGeom prst="rect">
            <a:avLst/>
          </a:prstGeom>
        </p:spPr>
      </p:pic>
      <p:cxnSp>
        <p:nvCxnSpPr>
          <p:cNvPr id="266" name="Google Shape;266;p22"/>
          <p:cNvCxnSpPr/>
          <p:nvPr/>
        </p:nvCxnSpPr>
        <p:spPr>
          <a:xfrm rot="10800000">
            <a:off x="-94826" y="5133975"/>
            <a:ext cx="18440897" cy="0"/>
          </a:xfrm>
          <a:prstGeom prst="straightConnector1">
            <a:avLst/>
          </a:prstGeom>
          <a:noFill/>
          <a:ln w="19050" cap="flat" cmpd="sng">
            <a:solidFill>
              <a:srgbClr val="000000"/>
            </a:solidFill>
            <a:prstDash val="solid"/>
            <a:round/>
            <a:headEnd type="none" w="sm" len="sm"/>
            <a:tailEnd type="none" w="sm" len="sm"/>
          </a:ln>
        </p:spPr>
      </p:cxnSp>
      <p:cxnSp>
        <p:nvCxnSpPr>
          <p:cNvPr id="267" name="Google Shape;267;p22"/>
          <p:cNvCxnSpPr/>
          <p:nvPr/>
        </p:nvCxnSpPr>
        <p:spPr>
          <a:xfrm rot="10800000">
            <a:off x="9144000" y="0"/>
            <a:ext cx="19050" cy="10289130"/>
          </a:xfrm>
          <a:prstGeom prst="straightConnector1">
            <a:avLst/>
          </a:prstGeom>
          <a:noFill/>
          <a:ln w="19050" cap="flat" cmpd="sng">
            <a:solidFill>
              <a:srgbClr val="000000"/>
            </a:solidFill>
            <a:prstDash val="solid"/>
            <a:round/>
            <a:headEnd type="none" w="sm" len="sm"/>
            <a:tailEnd type="none" w="sm" len="sm"/>
          </a:ln>
        </p:spPr>
      </p:cxnSp>
      <p:sp>
        <p:nvSpPr>
          <p:cNvPr id="268" name="Google Shape;268;p22"/>
          <p:cNvSpPr txBox="1"/>
          <p:nvPr/>
        </p:nvSpPr>
        <p:spPr>
          <a:xfrm>
            <a:off x="58744" y="1043494"/>
            <a:ext cx="9008134" cy="304698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6600" b="1" i="0" u="none" strike="noStrike" cap="none">
                <a:solidFill>
                  <a:srgbClr val="000000"/>
                </a:solidFill>
                <a:latin typeface="DM Sans"/>
                <a:ea typeface="DM Sans"/>
                <a:cs typeface="DM Sans"/>
                <a:sym typeface="DM Sans"/>
              </a:rPr>
              <a:t>ISSUE: MESSAGE DELETION WITHOUT CONFIRM </a:t>
            </a:r>
            <a:endParaRPr sz="1000"/>
          </a:p>
        </p:txBody>
      </p:sp>
      <p:sp>
        <p:nvSpPr>
          <p:cNvPr id="269" name="Google Shape;269;p22"/>
          <p:cNvSpPr txBox="1"/>
          <p:nvPr/>
        </p:nvSpPr>
        <p:spPr>
          <a:xfrm>
            <a:off x="1028700" y="6025338"/>
            <a:ext cx="7068223" cy="1809726"/>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b="0" i="0" u="none" strike="noStrike" cap="none">
                <a:solidFill>
                  <a:srgbClr val="000000"/>
                </a:solidFill>
                <a:latin typeface="DM Sans"/>
                <a:ea typeface="DM Sans"/>
                <a:cs typeface="DM Sans"/>
                <a:sym typeface="DM Sans"/>
              </a:rPr>
              <a:t>DESCRIPTION:</a:t>
            </a:r>
          </a:p>
          <a:p>
            <a:pPr marL="0" marR="0" lvl="0" indent="0" algn="just" rtl="0">
              <a:lnSpc>
                <a:spcPct val="140000"/>
              </a:lnSpc>
              <a:spcBef>
                <a:spcPts val="0"/>
              </a:spcBef>
              <a:spcAft>
                <a:spcPts val="0"/>
              </a:spcAft>
              <a:buNone/>
            </a:pPr>
            <a:r>
              <a:rPr lang="en-US" sz="2100" b="0" i="0" u="none" strike="noStrike" cap="none">
                <a:solidFill>
                  <a:srgbClr val="000000"/>
                </a:solidFill>
                <a:latin typeface="DM Sans"/>
                <a:ea typeface="DM Sans"/>
                <a:cs typeface="DM Sans"/>
                <a:sym typeface="DM Sans"/>
              </a:rPr>
              <a:t>When you try to delete a message, you won't see a confirmation message, and once you've deleted it, you won't be able to recover it.</a:t>
            </a:r>
          </a:p>
        </p:txBody>
      </p:sp>
      <p:sp>
        <p:nvSpPr>
          <p:cNvPr id="270" name="Google Shape;270;p22"/>
          <p:cNvSpPr txBox="1"/>
          <p:nvPr/>
        </p:nvSpPr>
        <p:spPr>
          <a:xfrm>
            <a:off x="10182225" y="981075"/>
            <a:ext cx="7077075" cy="904863"/>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b="0" i="0" u="none" strike="noStrike" cap="none">
                <a:solidFill>
                  <a:srgbClr val="000000"/>
                </a:solidFill>
                <a:latin typeface="DM Sans"/>
                <a:ea typeface="DM Sans"/>
                <a:cs typeface="DM Sans"/>
                <a:sym typeface="DM Sans"/>
              </a:rPr>
              <a:t>HEURISTIC: Error prevention</a:t>
            </a:r>
          </a:p>
          <a:p>
            <a:pPr marL="0" marR="0" lvl="0" indent="0" algn="ctr" rtl="0">
              <a:lnSpc>
                <a:spcPct val="140000"/>
              </a:lnSpc>
              <a:spcBef>
                <a:spcPts val="0"/>
              </a:spcBef>
              <a:spcAft>
                <a:spcPts val="0"/>
              </a:spcAft>
              <a:buNone/>
            </a:pPr>
            <a:r>
              <a:rPr lang="en-US" sz="2100">
                <a:latin typeface="DM Sans"/>
                <a:sym typeface="DM Sans"/>
              </a:rPr>
              <a:t>SEVERITY: 3</a:t>
            </a:r>
            <a:endParaRPr/>
          </a:p>
        </p:txBody>
      </p:sp>
    </p:spTree>
    <p:extLst>
      <p:ext uri="{BB962C8B-B14F-4D97-AF65-F5344CB8AC3E}">
        <p14:creationId xmlns:p14="http://schemas.microsoft.com/office/powerpoint/2010/main" val="2871575685"/>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22</Slides>
  <Notes>22</Notes>
  <HiddenSlides>0</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cp:revision>1</cp:revision>
  <dcterms:modified xsi:type="dcterms:W3CDTF">2024-03-04T23:31:08Z</dcterms:modified>
</cp:coreProperties>
</file>